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3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3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3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3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3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3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38.xml" ContentType="application/vnd.openxmlformats-officedocument.presentationml.notesSlide+xml"/>
  <Override PartName="/ppt/media/image48.jpg" ContentType="image/png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3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42"/>
  </p:notesMasterIdLst>
  <p:sldIdLst>
    <p:sldId id="326" r:id="rId2"/>
    <p:sldId id="257" r:id="rId3"/>
    <p:sldId id="327" r:id="rId4"/>
    <p:sldId id="259" r:id="rId5"/>
    <p:sldId id="328" r:id="rId6"/>
    <p:sldId id="329" r:id="rId7"/>
    <p:sldId id="330" r:id="rId8"/>
    <p:sldId id="331" r:id="rId9"/>
    <p:sldId id="332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325" r:id="rId22"/>
    <p:sldId id="258" r:id="rId23"/>
    <p:sldId id="260" r:id="rId24"/>
    <p:sldId id="312" r:id="rId25"/>
    <p:sldId id="261" r:id="rId26"/>
    <p:sldId id="313" r:id="rId27"/>
    <p:sldId id="262" r:id="rId28"/>
    <p:sldId id="263" r:id="rId29"/>
    <p:sldId id="315" r:id="rId30"/>
    <p:sldId id="314" r:id="rId31"/>
    <p:sldId id="316" r:id="rId32"/>
    <p:sldId id="264" r:id="rId33"/>
    <p:sldId id="318" r:id="rId34"/>
    <p:sldId id="319" r:id="rId35"/>
    <p:sldId id="320" r:id="rId36"/>
    <p:sldId id="321" r:id="rId37"/>
    <p:sldId id="317" r:id="rId38"/>
    <p:sldId id="322" r:id="rId39"/>
    <p:sldId id="323" r:id="rId40"/>
    <p:sldId id="324" r:id="rId41"/>
  </p:sldIdLst>
  <p:sldSz cx="9144000" cy="5143500" type="screen16x9"/>
  <p:notesSz cx="6858000" cy="9144000"/>
  <p:embeddedFontLst>
    <p:embeddedFont>
      <p:font typeface="Barlow" pitchFamily="2" charset="77"/>
      <p:regular r:id="rId43"/>
      <p:bold r:id="rId44"/>
      <p:italic r:id="rId45"/>
      <p:boldItalic r:id="rId46"/>
    </p:embeddedFont>
    <p:embeddedFont>
      <p:font typeface="Bebas Neue" panose="020B0606020202050201" pitchFamily="34" charset="77"/>
      <p:regular r:id="rId47"/>
    </p:embeddedFont>
    <p:embeddedFont>
      <p:font typeface="Comic Sans MS" panose="030F0902030302020204" pitchFamily="66" charset="0"/>
      <p:regular r:id="rId48"/>
    </p:embeddedFont>
    <p:embeddedFont>
      <p:font typeface="Inter" panose="02000503000000020004" pitchFamily="2" charset="0"/>
      <p:regular r:id="rId49"/>
      <p:bold r:id="rId50"/>
      <p:italic r:id="rId51"/>
      <p:boldItalic r:id="rId52"/>
    </p:embeddedFont>
    <p:embeddedFont>
      <p:font typeface="Nunito Light" panose="020F0302020204030204" pitchFamily="34" charset="0"/>
      <p:regular r:id="rId53"/>
      <p: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AEF80-A924-4000-AADB-85EA2C081344}">
  <a:tblStyle styleId="{62BAEF80-A924-4000-AADB-85EA2C081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46"/>
    <p:restoredTop sz="94712"/>
  </p:normalViewPr>
  <p:slideViewPr>
    <p:cSldViewPr snapToGrid="0">
      <p:cViewPr varScale="1">
        <p:scale>
          <a:sx n="207" d="100"/>
          <a:sy n="207" d="100"/>
        </p:scale>
        <p:origin x="912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37.94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1 689 8027,'44'-14'0,"0"3"0,-18 11 0,-1-1 0,-4-1 0,-1 0 0,1 0 0,-1 0 0,-1 0 0,0-1 0,-3 3 0,7-6 0,-5 3 0,4-3 0,-4 1 0,-3-2 0,1 1 0,-2-4 0,6 3 0,1-4 0,-3 2 0,11-3 0,-5 1 0,4 2 0,-4 0 0,2 2 0,0 1 0,3-1 0,-1 0 0,-2 1 0,2-1 0,-5 2 0,5-1 0,-4 1 0,1 0 0,-1 0 0,-1 0 0,-1-1 0,-1 0 0,1 1 0,2-1 0,-4 2 0,10-4 0,-5 1 0,2-1 0,1 0 0,-5 0 0,-1 1 0,-1 0 0,-1 0 0,3-1 0,-1 0 0,4 0 0,-1-1 0,-1 1 0,-5 1 0,0 1 0,-1-1 0,3-1 0,1-1 0,0-1 0,1 2 0,-1-2 0,0 2 0,0-1 0,-1 1 0,1 0 0,0 0 0,0 1 0,0 0 0,-2 0 0,1 1 0,7-4 0,-1 2 0,8-3 0,-4 0 0,-6 3 0,1-1 0,-4 1 0,3 1 0,0-3 0,-5 6 0,-3-2 0,-5 2 0,-2 2 0,-2-2 0,1 2 0,2-3 0,2 1 0,2 0 0,2-2 0,2-2 0,4-2 0,2-1 0,-1 1 0,-1 2 0,-4 0 0,-3 1 0,-4 3 0,2-5 0,-9 7 0,-1-5 0,-11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6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24575,'34'0'0,"0"0"0,0 0 0,0 0 0,0 0 0,0 0 0,0-15 0,0 11 0,0-11 0,0 15 0,0 0 0,0 0 0,-15-15 0,11 11 0,-11-11 0,15 15 0,0 0 0,0 0 0,0 0 0,0 0 0,-15 15 0,11 4 0,-26 15 0,11 16 0,-15-13 0,0 12 0,0 1 0,15 3 0,-11-1 0,11-2 0,-15-16 0,0 0 0,0 0 0,0 0 0,0-15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3.86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8027,'23'46'0,"-4"-7"0,-6-3 0,5-5 0,0 2 0,3 1 0,3 3 0,5 5 0,3-1 0,0 1 0,1-6 0,1 0 0,4 3 0,1 3 0,2 0 0,6 5 0,1-2 0,2 0 0,-4-4 0,2 0 0,0 0 0,1 0 0,0 0 0,2 1 0,1 1 0,0 1 0,-1 0 0,2 0 0,1 1 0,1 0 0,1 1 0,0-1 0,1 0 0,2 0 0,1 1 0,1 1 0,1-1 0,-1-2 0,1-1 0,1 0 0,1-1 0,2-1 0,0 0 0,2 0 0,1 0 0,4-2 0,-1 1 0,2-3 0,1 0 0,0-2 0,0-2 0,-1-1 0,1-2 0,-2-1 0,2-3 0,-4-1 0,0-1 0,-1 0 0,-2-2 0,0-2 0,-1 0 0,0-3 0,-1 1 0,1-1 0,0-1 0,-9-1 0,-2-1 0,6 0 0,8-1 0,-9-2 0,-7-3 0,-2-1 0,5 0 0,5 0 0,-6-2 0,5 1 0,-12-2 0,5-2 0,1 0 0,0-2 0,-2 0 0,-1 0 0,0 0 0,-3 0 0,-1 0 0,-2-2 0,-1 0 0,-4-2 0,0 0 0,-2 0 0,-6 0 0,1 0 0,-8 1 0,6 2 0,-6-1 0,2-1 0,-5 1 0,1-1 0,-5 2 0,5-3 0,-3 4 0,0-2 0,-3 0 0,-4 2 0,-3-6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4.98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8027,'20'26'0,"5"0"0,3-11 0,8 3 0,5 2 0,6 2 0,3-1 0,0 0 0,0 1 0,8 1 0,7 3 0,-7-3 0,-6-3 0,-4-1 0,4 0 0,-10-5 0,-5 1 0,-5-3 0,2 0 0,-4 1 0,-2-3 0,-7 2 0,-3-1 0,-8-1 0,-5 0 0,-4 1 0,-6 3 0,-3 1 0,-6 3 0,-2 2 0,-5 5 0,-4 4 0,-5 0 0,-1 4 0,-3-2 0,-3 2 0,0 0 0,0-3 0,2-1 0,1-1 0,3-2 0,0-3 0,4-2 0,1-3 0,3-1 0,3-2 0,-1 0 0,3-3 0,-4 0 0,6-3 0,-4-1 0,15-8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57.82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2034 1 8027,'-25'33'0,"3"-1"0,20-25 0,-3 7 0,-4 5 0,-5 7 0,1 0 0,-1-2 0,-1 4 0,2-4 0,-2 3 0,2-4 0,1-3 0,1 0 0,0-1 0,1 0 0,-1-3 0,2 0 0,-2 1 0,2-1 0,-5 8 0,1-1 0,-3 8 0,3-10 0,0 0 0,1-4 0,2-2 0,-7 13 0,2-5 0,-2 8 0,-1-4 0,2 1 0,1-3 0,-1 3 0,3-3 0,-1 3 0,1 1 0,-1 1 0,4-6 0,-1 4 0,2-5 0,-3 4 0,1-1 0,1 1 0,0-2 0,0 3 0,-3 1 0,1 2 0,0 0 0,-1 0 0,5-5 0,-4 6 0,2-3 0,-3 4 0,-1 2 0,4-2 0,-2-1 0,1 1 0,-1-2 0,2 0 0,-2-3 0,1 1 0,1-6 0,-2 5 0,1-5 0,-1 5 0,-2 1 0,1 0 0,-3 0 0,2 3 0,-2-2 0,3 0 0,1-5 0,4-6 0,-1-2 0,-3 9 0,2 0 0,-5 6 0,3-1 0,2-7 0,-2 2 0,1-4 0,-1 5 0,0 1 0,-1-3 0,1 3 0,-2-3 0,0 3 0,-3 1 0,1 1 0,3-6 0,0-3 0,4-3 0,-5 3 0,1 1 0,-3 4 0,-1-1 0,1-1 0,0 3 0,-3 0 0,3 3 0,-3 1 0,2 1 0,-1-1 0,4-9 0,-2 5 0,3-9 0,-3 4 0,1-3 0,0-1 0,2 0 0,-3 1 0,3 3 0,-3 1 0,0 3 0,-2 2 0,4-7 0,2 0 0,3-4 0,0-5 0,-3 8 0,1-7 0,1 3 0,-2 0 0,4 1 0,-4-1 0,1 6 0,-1-3 0,0 5 0,-1-2 0,3-4 0,-2 2 0,3-5 0,-1 3 0,0-2 0,2 1 0,-2-1 0,1-1 0,-1 1 0,0-2 0,-4 4 0,1-2 0,-1 0 0,3-6 0,0 4 0,2-8 0,-3 4 0,3 1 0,-1-3 0,2 2 0,2-2 0,-2 1 0,2-1 0,-1 0 0,2-2 0,-1 2 0,1-2 0,1 1 0,0-1 0,2 0 0,-2-2 0,2 2 0,-2-2 0,2 0 0,-1 2 0,0-1 0,1 3 0,-1-4 0,-2 4 0,4-2 0,-5 1 0,6-1 0,-4-1 0,4 0 0,-4 1 0,2 0 0,0-2 0,-2 2 0,4-2 0,-4 2 0,2 1 0,-2-1 0,1 0 0,0 0 0,0-2 0,1 2 0,-2-2 0,-3 2 0,-4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5.80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8027,'16'43'0,"1"-4"0,-7-17 0,5 0 0,1 1 0,2-2 0,1 4 0,1-3 0,1 1 0,-1-1 0,1-1 0,-2-1 0,-5-3 0,2 3 0,-2-3 0,7 5 0,0-1 0,3 1 0,-1-1 0,1-3 0,3 3 0,1-5 0,0 2 0,-2-3 0,-3-2 0,-4 0 0,-1-2 0,5 3 0,-2 0 0,4-1 0,0 1 0,-1-2 0,3-1 0,-1 1 0,5-2 0,-2 3 0,2-3 0,-4 1 0,0-1 0,-7-2 0,7 1 0,-5-2 0,8 3 0,1-2 0,0 1 0,1-1 0,-2 0 0,2-2 0,-3 0 0,3-2 0,-4 1 0,-1 0 0,-7-2 0,1 4 0,-4-4 0,2 5 0,-1-4 0,-1 2 0,-1-2 0,-1 0 0,-1-1 0,0 0 0,-1 0 0,2-1 0,-2 2 0,0-4 0,-3 2 0,-2 0 0,-4 0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8.1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177 130 8027,'-37'-33'0,"8"-1"0,27 23 0,2-1 0,-4 2 0,4 2 0,-4 2 0,2-1 0,-1 1 0,-2 4 0,2 11 0,-1-4 0,6 10 0,1-9 0,2 2 0,1 2 0,3 3 0,-3-3 0,9 10 0,-3-7 0,4 7 0,0-3 0,-3-3 0,-1 0 0,0-3 0,-3-1 0,1-2 0,-2 0 0,4 4 0,-1-1 0,3 3 0,-2-2 0,0 1 0,1-1 0,-1 0 0,0-1 0,1 1 0,-1-4 0,-2 4 0,4 0 0,-3-1 0,1 3 0,-2-5 0,0 1 0,-1-2 0,1 0 0,-2 0 0,-1 1 0,-1-1 0,-1-2 0,2 2 0,1 0 0,0 1 0,-1 1 0,-2-2 0,0-2 0,-10 0 0,1-4 0,-6 0 0,0-2 0,2 0 0,-1 0 0,-6 0 0,5 2 0,-7 1 0,2 4 0,2-2 0,-3 5 0,1-2 0,3-1 0,-7 4 0,2 0 0,-4 1 0,-1 1 0,1-2 0,3-2 0,-1 3 0,3-2 0,1 3 0,0-3 0,2 2 0,-1-3 0,1 3 0,3-6 0,-6 6 0,5-5 0,-5 3 0,4-2 0,0 0 0,1-2 0,3 0 0,0-2 0,4 1 0,-2-1 0,2-2 0,-1 2 0,1-2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27.7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8027,'28'-5'0,"-4"2"0,0 8 0,3 2 0,-5 1 0,6 2 0,-3 0 0,4 3 0,1-1 0,0 0 0,0-1 0,-7-3 0,4 2 0,-4-4 0,6 4 0,-2-3 0,-4-1 0,2-1 0,0 1 0,0-1 0,1 1 0,0-1 0,-2 2 0,4 0 0,-2 1 0,6 0 0,-5-2 0,2 2 0,-5-3 0,1 1 0,-5-2 0,1 0 0,-1 0 0,2-1 0,0-1 0,0 0 0,-2 0 0,1 1 0,1 1 0,0-1 0,3 0 0,-2 0 0,3 1 0,-1-1 0,-2 0 0,3 1 0,1-2 0,-3 2 0,4 0 0,-5 0 0,3 0 0,-1 0 0,-1 1 0,0-1 0,5 0 0,0 0 0,0 0 0,-3 0 0,-1-1 0,3-1 0,-3 0 0,4 1 0,-2-2 0,4 2 0,-1-1 0,-2 1 0,2 0 0,0 0 0,0 0 0,2 0 0,0 0 0,-1-1 0,1 0 0,0 0 0,-3-1 0,-1 0 0,3 1 0,0 0 0,-1 0 0,-3-1 0,12 1 0,-6-1 0,0 0 0,-8-1 0,0 2 0,-3-1 0,-1 0 0,7-1 0,-1 0 0,3 0 0,-4 0 0,-5 0 0,-1 0 0,1 0 0,0 0 0,1 0 0,4 0 0,-2 0 0,3 0 0,-5 0 0,7 0 0,-8 0 0,5 0 0,2-1 0,2 0 0,-1-3 0,8 2 0,-2-2 0,0 1 0,-7 1 0,-1-1 0,2 1 0,-1-2 0,-1 3 0,1-1 0,0 1 0,-4 0 0,0 0 0,0-1 0,3 0 0,-1 0 0,4-1 0,1 0 0,1 0 0,2 0 0,-8 1 0,4 0 0,-3 0 0,2 1 0,-2 1 0,-1 0 0,2 0 0,-5-1 0,6-1 0,-4 1 0,1 1 0,-1 0 0,0 0 0,-3 0 0,0 0 0,1 0 0,-1 0 0,-1 0 0,1 0 0,0 0 0,2 0 0,-1 0 0,-1 0 0,0 0 0,-1 0 0,5 0 0,-2 0 0,4 0 0,-5 0 0,-1 0 0,-1 0 0,-1 0 0,-1 0 0,-5 0 0,0 4 0,-3 2 0,1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1.67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8027,'37'27'0,"-4"-7"0,-6-6 0,0-1 0,0 1 0,6 0 0,5 5 0,-2-1 0,3 2 0,-10-4 0,-11-5 0,-3-2 0,2 3 0,-2-2 0,0 1 0,-1-1 0,-2 0 0,2 2 0,6 2 0,3 3 0,3-1 0,-6-3 0,3 2 0,-3-4 0,1 4 0,-3-5 0,-2 2 0,-2-3 0,5 4 0,1 0 0,1 3 0,3-1 0,-8-5 0,5 2 0,-8-5 0,1-1 0,-4 1 0,-6-4 0,-4 3 0,-7 0 0,-1-2 0,-13 13 0,2-1 0,-8 8 0,3-2 0,3-4 0,1 0 0,1-3 0,0-1 0,2 0 0,2-2 0,-5 4 0,5-3 0,-4 2 0,5-5 0,-39 33 0,-5 4 0,3 0 0,33-30 0,2 2 0,6-5 0,-5 5 0,5-4 0,4-4 0,-1 0 0,6-6 0,-1 1 0,4-2 0,-2 0 0,2 0 0,-2 0 0,0 0 0,-2 2 0,1-3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8.35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8027,'42'9'0,"-8"0"0,-20-5 0,-1 1 0,-3-1 0,0-2 0,-3-2 0,-2 2 0,0-2 0,0 2 0,0 0 0,1 0 0,-2 2 0,0 2 0,4 2 0,2 5 0,6 2 0,2 3 0,-2-2 0,4 4 0,-2-1 0,-1 0 0,-2-3 0,0-1 0,-1 0 0,1 2 0,-2-3 0,5 6 0,-1-1 0,1 2 0,1 1 0,-5-5 0,2 3 0,-3-1 0,3 1 0,-2 1 0,3-1 0,-4-3 0,-1 0 0,-2-4 0,5 7 0,-2-2 0,4 4 0,-5-4 0,2 0 0,-1 1 0,5 3 0,-3 1 0,3 0 0,-6-3 0,3 2 0,-3 0 0,-3-4 0,2 3 0,-4-3 0,5 6 0,-2-1 0,2 1 0,1 4 0,1 3 0,-1 3 0,2 0 0,0-1 0,1 0 0,1 0 0,-4-8 0,2 8 0,-4-7 0,2 5 0,-2-4 0,-4-8 0,1 0 0,2 0 0,-3 1 0,6 4 0,-2 3 0,3 6 0,2-2 0,-3-1 0,1-1 0,-5-6 0,2 5 0,0-3 0,1 6 0,3 0 0,-2-2 0,-4-5 0,3 1 0,-3-1 0,5 7 0,-2-4 0,-1-1 0,0-1 0,-4-6 0,5 4 0,-5-6 0,4 6 0,-2-5 0,1 1 0,-2-1 0,-3-7 0,-2-3 0,-3-9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46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1 271 8027,'30'17'0,"-5"1"0,-3-5 0,-2 4 0,2-2 0,-5-1 0,1-1 0,0-1 0,-2 0 0,1 1 0,5 4 0,1 1 0,6 4 0,-1-2 0,1 1 0,-2-2 0,-3-1 0,-1-4 0,-3 1 0,1-3 0,-4-3 0,2 2 0,0-2 0,4 3 0,1 2 0,-1-3 0,-1 3 0,-1-4 0,-2 1 0,1-1 0,-5-2 0,2 2 0,-2-2 0,3 4 0,-1-3 0,-1 1 0,-1-2 0,-3 0 0,2 0 0,0 3 0,1-3 0,-1 2 0,-2-2 0,-1-1 0,-3-3 0,-4-4 0,-2-8 0,-2 3 0,0-8 0,-2 2 0,0 2 0,0-3 0,-2-1 0,4 3 0,-2-9 0,2 2 0,0-7 0,0-1 0,0-4 0,0 0 0,2-1 0,0 1 0,0-2 0,0 4 0,0-1 0,-2 7 0,2 1 0,-2 4 0,0-1 0,2-1 0,-2-5 0,4 0 0,-2-3 0,2 1 0,0-1 0,-1 3 0,0-3 0,-2 6 0,1-2 0,0 8 0,-2 0 0,2 0 0,0 1 0,-2-1 0,2 1 0,-2 3 0,0-2 0,2 3 0,-2-2 0,2 4 0,-2-3 0,0 6 0,0-2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6.86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8027,'47'45'0,"-8"-10"0,-19-16 0,-3-4 0,-4-2 0,9 9 0,-10-9 0,6 6 0,-5-5 0,8 7 0,-4-2 0,8 2 0,-1 3 0,0-1 0,0-1 0,-5-3 0,-4-5 0,5 6 0,2 1 0,1 2 0,-2-4 0,-7-4 0,1-1 0,-2 1 0,3-2 0,-1 2 0,1-1 0,0-1 0,2 1 0,0 0 0,0 0 0,0-2 0,-1 0 0,2 1 0,0 0 0,0 1 0,0 0 0,0-2 0,-1 0 0,0 0 0,1-1 0,-1 1 0,1-1 0,-1 0 0,1 0 0,-1 1 0,1-1 0,0-1 0,1 1 0,1 0 0,-1 1 0,0 1 0,2 1 0,-1-1 0,3 0 0,-2 0 0,-2-1 0,6 2 0,2 2 0,4 0 0,3 2 0,-4-1 0,-5-3 0,3-1 0,-2 2 0,3-2 0,0 2 0,-1 0 0,-7-6 0,-1 1 0,0 0 0,1-2 0,0 2 0,0-1 0,2 1 0,-2-2 0,8 6 0,-4-2 0,0-1 0,-6-1 0,1-2 0,-1 1 0,-1-1 0,0 0 0,1 1 0,5 0 0,-6 0 0,13 3 0,-8 0 0,7 1 0,-3 1 0,1-2 0,-2 1 0,-1-1 0,-1-2 0,-1 2 0,3-1 0,0 1 0,-4-2 0,6 2 0,-3-1 0,6 3 0,-1-1 0,-2-1 0,-4-2 0,-5-2 0,-3 0 0,-3 1 0,-4-3 0,0 0 0,-2-2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9.24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459 0 8027,'23'52'0,"1"-5"0,-12-19 0,-1-4 0,2-1 0,-2-3 0,-2-2 0,7 8 0,-4-5 0,3 1 0,-1-1 0,-2-3 0,1-2 0,-1 1 0,1-1 0,0 1 0,-4-3 0,6 2 0,-5-1 0,4-1 0,-2 0 0,-2-3 0,0-1 0,-1-4 0,-3 0 0,0-2 0,-2-1 0,0 0 0,2 1 0,-1 1 0,2 3 0,-4-4 0,4 2 0,-6-2 0,-12-2 0,4 0 0,-12-2 0,10 0 0,-10 2 0,8-1 0,-8 2 0,3-2 0,-12 2 0,4 1 0,-4 1 0,2 0 0,5-1 0,2-1 0,0 3 0,2-2 0,-9 2 0,1 1 0,-8 1 0,2 0 0,6-2 0,-3 0 0,3-2 0,-4-1 0,-3-2 0,3-1 0,-2 0 0,4 0 0,3 0 0,3 2 0,3 1 0,5-1 0,0 1 0,4-2 0,1 1 0,0 0 0,2-2 0,-4 4 0,1-2 64,-3 0 209,4 2-357,-1-4-169,2 2 253,2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4.98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1 226 8027,'32'11'0,"-2"-4"0,-4-3 0,4-2 0,0 0 0,-3-1 0,3 2 0,-6-2 0,-1 0 0,0 0 0,-3-1 0,1 0 0,-1 0 0,0 0 0,6 0 0,0 0 0,1 0 0,-5 0 0,-1 0 0,2 0 0,-1 0 0,1 0 0,1 0 0,-1 0 0,0 0 0,0 0 0,0 0 0,1 0 0,-1 0 0,1 0 0,2 0 0,0 0 0,8 0 0,-2 0 0,-2 0 0,-7 0 0,1 0 0,-2 0 0,-1 0 0,7-2 0,-1 1 0,3-2 0,-5 2 0,-6-2 0,0 1 0,6-2 0,-6 1 0,16-5 0,-11 1 0,6-1 0,-5 0 0,-5 3 0,-3 0 0,2 0 0,1-1 0,0 0 0,1-1 0,-1 2 0,1-2 0,-1 2 0,-1-3 0,6 0 0,-1 0 0,3-3 0,-2 2 0,-7 2 0,7-6 0,-4 2 0,8-8 0,-2 4 0,-4-1 0,-3 6 0,-7 0 0,-2 5 0,-4 0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9:13.2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8027,'0'29'0,"2"-7"0,2-18 0,8 2 0,1 0 0,7 8 0,-1 1 0,3 3 0,2 3 0,1 0 0,1 1 0,-4-5 0,2 3 0,-4-5 0,0-1 0,-5-3 0,0 0 0,1 1 0,0 1 0,1-1 0,-2-1 0,0 0 0,-2 0 0,9 5 0,-1 0 0,8 5 0,-2-1 0,-1-3 0,-3-1 0,-4-5 0,-1 0 0,2 0 0,-2 1 0,1 1 0,1-1 0,-2 2 0,1-1 0,0 1 0,-3-2 0,2 1 0,-1 1 0,1-2 0,-1 2 0,1-1 0,3 1 0,-3-2 0,4 1 0,-3 1 0,5 1 0,-1 1 0,0-1 0,0-1 0,0 1 0,-2 0 0,1 1 0,2 0 0,-3 0 0,5 3 0,-2-2 0,-1 1 0,1-1 0,-1 0 0,1-1 0,1 0 0,0 1 0,-1-1 0,-3-2 0,-1-1 0,2 4 0,4 2 0,-1 0 0,-2-3 0,1 3 0,1 0 0,1 0 0,1 1 0,1 1 0,1-1 0,1 1 0,-1 2 0,3-1 0,-2 1 0,1 0 0,1 2 0,2-1 0,2 1 0,0-1 0,0 1 0,-1 1 0,-1-2 0,-2 1 0,1-2 0,-3 2 0,1-2 0,-1 0 0,2 0 0,0 0 0,0 2 0,1-2 0,1 1 0,0 1 0,0-2 0,-1 0 0,0 0 0,0 1 0,-1 0 0,1-2 0,0 0 0,0-1 0,0 1 0,-1-1 0,1-1 0,-1 2 0,-1 0 0,0 0 0,2-1 0,0-1 0,0 2 0,0-1 0,-1 1 0,1-1 0,-2 0 0,3 0 0,-1 1 0,2 1 0,1-1 0,1-1 0,0 2 0,2 1 0,-1-1 0,-3 1 0,-5-5 0,-3-3 0,-2 1 0,1-1 0,-3 0 0,-3-4 0,-1 0 0,-3 0 0,2 2 0,-6-4 0,5 4 0,-3-3 0,-4 0 0,13 5 0,-6 0 0,6 2 0,-5-2 0,6 2 0,-2-2 0,2 3 0,-4-4 0,2 2 0,2 2 0,0 1 0,2 1 0,-4-3 0,0 0 0,-1-1 0,-1 2 0,2-3 0,-6-1 0,3 0 0,-6-3 0,6 5 0,-8-6 0,6 4 0,-1-1 0,-3-2 0,8 2 0,-6-2 0,7 3 0,-1 1 0,-1-1 0,3 3 0,-1-1 0,-1 1 0,-2-2 0,-4-4 0,0 1 0,2-1 0,-1 0 0,0 1 0,6 4 0,0 0 0,3 2 0,-5-4 0,-1 0 0,0 2 0,3 0 0,0 0 0,-5-5 0,4 7 0,-2-4 0,3 4 0,3 0 0,0-1 0,-6-4 0,4 2 0,-4-4 0,0 2 0,0-2 0,-7-3 0,9 3 0,-8-1 0,6 1 0,-5 0 0,2 1 0,-1 1 0,3 2 0,0 2 0,1 1 0,-2-6 0,-3 5 0,-2-7 0,0 3 0,2-2 0,-1 0 0,3 2 0,-1 1 0,3 3 0,2-1 0,3 4 0,0-2 0,-6-3 0,-2-3 0,-6-4 0,1 1 0,-4-6 0,0 2 0,-20-4 0,-5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9.4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8027,'28'5'0,"-2"-1"0,-3 0 0,-1 0 0,0 0 0,-1 1 0,2 1 0,-1-1 0,1-1 0,-1 0 0,1 0 0,4 0 0,-7-1 0,15 0 0,-11 0 0,10 1 0,-6 0 0,0 0 0,-4-1 0,-1-1 0,-4 1 0,2-1 0,-2 2 0,6-4 0,1 4 0,-1-3 0,2 0 0,-4-1 0,-1 0 0,-3 2 0,-3-1 0,-2 1 0,-2-2 0,1 0 0,-1 1 0,0 0 0,-1 1 0,1-1 0,-4 0 0,8 1 0,-7 0 0,5-2 0,-6 2 0,0-2 0,-3 2 0,0 0 0,-4 4 0,1-2 0,-2 2 0,0 0 0,0-1 0,0 3 0,0-2 0,0 2 0,0 2 0,0 4 0,0 7 0,0 6 0,0 4 0,0-1 0,-1-3 0,0-7 0,-1 1 0,-4 7 0,1-1 0,-2 6 0,2-9 0,-1 1 0,2-10 0,0 7 0,0-5 0,1 3 0,0-2 0,0 5 0,-1-2 0,0 3 0,0-3 0,0 1 0,0-1 0,2-6 0,-2 4 0,4-6 0,-4 5 0,3-1 0,-2-3 0,2 0 0,-1-1 0,2-3 0,-1 0 0,0-3 0,-2-3 0,-3 1 0,3-2 0,-3 3 0,6 0 0,0-2 0,0 4 0,0-2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3.91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8027,'17'12'0,"-2"-2"0,0 0 0,-3 0 0,4 2 0,-1-1 0,2 0 0,-1 0 0,-2-1 0,1 0 0,-1 0 0,0-1 0,0 0 0,0 0 0,-2-1 0,0 1 0,0-1 0,0 0 0,-1 1 0,2 0 0,1 1 0,1-1 0,-1-1 0,2 1 0,0-1 0,1 1 0,-1-1 0,1 2 0,-1-1 0,3 1 0,0 1 0,0 0 0,2 0 0,0-1 0,1 1 0,1-1 0,-1 1 0,0 0 0,0 1 0,1-1 0,-1 0 0,1-1 0,-1 1 0,1-1 0,-1 1 0,1 1 0,-1-2 0,0 0 0,-1-1 0,0 1 0,-1-1 0,0 0 0,0 0 0,1 0 0,-1 0 0,-2-2 0,0 0 0,2 0 0,-2-1 0,2 2 0,-2-2 0,1 1 0,-1-2 0,1 1 0,-1 0 0,1-1 0,1 0 0,-1 0 0,3-1 0,0 2 0,-1-2 0,-5 0 0,0 0 0,-1 0 0,0 0 0,0-1 0,-1-1 0,0 1 0,5 1 0,-1 1 0,3-1 0,-2-1 0,-5-1 0,-2-1 0,-4 0 0,1 1 0,-6 0 0,2 0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6.27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121 0 8027,'14'16'0,"3"1"0,-2-10 0,3 3 0,-1 1 0,-1-1 0,-5-4 0,0 0 0,4 3 0,2 0 0,1 1 0,1-1 0,-1 2 0,0-1 0,-4-2 0,3 2 0,-4-3 0,4 1 0,-2 1 0,-1-2 0,-2 0 0,0-1 0,-3-1 0,-1 0 0,-2-1 0,1-2 0,-4 2 0,1 0 0,-3-2 0,0 1 0,3-2 0,1 4 0,0-2 0,0-1 0,-3 1 0,0-1 0,0 2 0,-1-1 0,0 1 0,-5-1 0,-1 1 0,-4-1 0,-1 2 0,0-1 0,-3 0 0,3 0 0,-4 2 0,3 0 0,-5 3 0,2-1 0,-3 0 0,-1 1 0,1-1 0,-1 2 0,1-1 0,-2 0 0,2-1 0,0-2 0,6-1 0,-3 0 0,6 0 0,-4-1 0,2 1 0,-2 0 0,1 0 0,-1 1 0,3 0 0,-1-1 0,0 0 0,0 0 0,-2 0 0,4-3 0,-4 3 0,3-3 0,-2 2 0,1-1 0,-1 0 0,2 1 0,0-1 0,-2 1 0,3-1 0,0-1 0,2 0 0,1-2 0,1 3 0,0-3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38.73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1 466 8027,'37'-22'0,"4"-4"0,-21 20 0,10-8 0,1 1 0,3-2 0,-2 1 0,-7 5 0,-3-1 0,-3 8 0,-5-4 0,-2 4 0,0 0 0,-3-2 0,3 4 0,0-2 0,-1 0 0,8 2 0,-2-4 0,8 2 0,1-3 0,3 1 0,0 2 0,2-2 0,-6 2 0,1-2 0,-7 0 0,3 0 0,-3 0 0,-4 0 0,4 0 0,-4 0 0,5-2 0,2 1 0,-1-1 0,5 2 0,-2-2 0,4 0 0,-1-1 0,0 1 0,-1 1 0,-1-1 0,-6 1 0,4 1 0,-4-2 0,6 1 0,-1 0 0,3 0 0,-2 1 0,3 2 0,-3-2 0,3 4 0,-2-4 0,1 2 0,-7 0 0,7-2 0,-7 4 0,6-4 0,-1 2 0,-1-1 0,1 2 0,-1-1 0,3 1 0,-2 0 0,1 1 0,-3 0 0,-4 0 0,0 0 0,-2 0 0,4-2 0,-3 1 0,2-2 0,-3 2 0,1-2 0,1 2 0,-2-1 0,1 0 0,-2 2 0,1-2 0,1 0 0,-5 2 0,4-4 0,-4 4 0,5-4 0,1 4 0,1-4 0,-1 4 0,1-4 0,-1 3 0,2-2 0,1 0 0,-7-1 0,8 2 0,-8-1 0,9 0 0,-1-1 0,2 2 0,1-2 0,3 4 0,0-4 0,2 4 0,-3-2 0,1 1 0,-2 0 0,-6 1 0,0-4 0,-2 4 0,2-4 0,1 3 0,-1-2 0,-1 2 0,2-1 0,-1 2 0,2 0 0,-3 0 0,-1 0 0,3 0 0,-5 0 0,1 0 0,-4 0 0,-3 0 0,1 0 0,-4 0 0,2 0 0,-1 0 0,-1 0 0,0 0 0,0 0 0,-1 0 0,3 0 0,2-1 0,1-2 0,1-1 0,-4 0 0,-2 0 0,2 2 0,1-2 0,1 2 0,-2-2 0,0 2 0,-2 0 0,1 0 0,-1 1 0,-2 0 0,6-5 0,-5 3 0,3-3 0,-4 4 0,-2 2 0,2-2 0,-2 2 0,-12 7 0,3 1 0,-10 10 0,8-7 0,3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3.19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4.81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8027,'48'42'0,"-5"-4"0,-21-23 0,0 2 0,1-1 0,1 2 0,-1-3 0,0 1 0,-1-1 0,-3 0 0,-1-4 0,-2 2 0,-1-2 0,5 3 0,-3 1 0,3-1 0,-1 0 0,-5-1 0,2-3 0,-3 2 0,3-3 0,-1 2 0,-3-4 0,5 5 0,0-4 0,8 7 0,1-2 0,0 1 0,-4 0 0,3-1 0,-2 2 0,3 0 0,-4-1 0,-1-1 0,2 0 0,1 1 0,-1-1 0,-2-1 0,1 0 0,1 0 0,3 1 0,2 1 0,-4-1 0,-4 0 0,1-1 0,1 0 0,0 1 0,0-1 0,0 0 0,1-1 0,-2 0 0,1-2 0,0 3 0,0-1 0,4 1 0,1 3 0,3 0 0,-3-2 0,-5-2 0,1 0 0,1 2 0,-1-1 0,3 0 0,-2-1 0,2 0 0,0 0 0,-3-1 0,1 0 0,-2 0 0,4 0 0,-1 0 0,-1-1 0,1 0 0,1 2 0,-5-3 0,4 2 0,-2-3 0,6 1 0,-3 1 0,2-3 0,-1 0 0,2 2 0,-1-2 0,1 0 0,0 1 0,1 1 0,0 0 0,1 0 0,1 1 0,1-1 0,-1 0 0,1 0 0,0 0 0,-1 1 0,0-1 0,0 0 0,-2-2 0,1 2 0,-1-3 0,-3 1 0,0-2 0,-2 1 0,2 1 0,6 1 0,-6 0 0,0-1 0,-1 1 0,-6-2 0,6 0 0,-1 0 0,1-1 0,0 1 0,-2 0 0,1 0 0,-1 1 0,1-2 0,-1 0 0,-1 0 0,1 0 0,-2 0 0,0 0 0,6 2 0,-1 0 0,6 1 0,0-1 0,-3-2 0,2-1 0,-3-1 0,-5-1 0,1 1 0,1-2 0,-5 0 0,4 2 0,-6-2 0,6 2 0,0-2 0,-1 0 0,-1 0 0,-3 0 0,0 0 0,-1 0 0,2 0 0,-1 0 0,-1 0 0,3 0 0,-9 0 0,3 0 0,-6 7 0,0-1 0,3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43.83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2395 8027,'2'-54'0,"0"11"0,-2 31 0,0-1 0,0-1 0,4-15 0,2 3 0,3-10 0,3 4 0,-2 8 0,2 0 0,-1 1 0,1 0 0,-1 1 0,-1 0 0,1-2 0,-2 3 0,1 2 0,-2 2 0,4-7 0,-1 1 0,3-4 0,-1 1 0,-3 7 0,4-3 0,-2 4 0,5-3 0,-1-4 0,1 4 0,-1-1 0,-1 2 0,1-3 0,0 1 0,1-3 0,0 0 0,-2-1 0,-4 6 0,4-5 0,-2 4 0,5-4 0,-1-3 0,5 3 0,-4-2 0,2 4 0,-6 3 0,3-1 0,0 2 0,5-4 0,-3 3 0,-1 0 0,-3 5 0,3-4 0,-3 3 0,-2 0 0,0 1 0,1-1 0,0 3 0,-2-2 0,0 0 0,0-2 0,2 2 0,0 0 0,-1 0 0,7-7 0,-2 2 0,4-3 0,-3 4 0,-6 4 0,0 1 0,7-5 0,0-2 0,-2 3 0,5-5 0,-4 6 0,4-7 0,-2 5 0,-1-1 0,-3 3 0,1 1 0,-2-1 0,1 1 0,-1 0 0,0 1 0,1 0 0,-4 5 0,0-5 0,0 4 0,3-5 0,1-1 0,5 1 0,-3-1 0,3 1 0,-1 0 0,-1-3 0,-1 4 0,0-1 0,-5 4 0,3-4 0,-2 3 0,3-3 0,1 0 0,1-3 0,-1 4 0,1-2 0,-1 2 0,1 1 0,-1-1 0,1 3 0,1-2 0,-6 5 0,4-6 0,-4 6 0,4-5 0,1 1 0,-4 1 0,1 2 0,-1-2 0,-3 5 0,1-3 0,-4 6 0,2-4 0,0 2 0,1-1 0,1 0 0,-2 2 0,1-2 0,2 0 0,-5 2 0,8-2 0,-8 1 0,1 1 0,-1 1 0,-2 0 0,0 0 0,-2 2 0,2-4 0,-3 6 0,1-4 0,-1 4 0,0-4 0,3 2 0,-4-3 0,2 1 0,0 0 0,1 0 0,-1 0 0,0 2 0,-4-2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26.9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8027,'13'-4'0,"-2"0"0,-3 4 0,-3 0 0,8 0 0,-6 0 0,5 0 0,-2 2 0,-1 0 0,1 0 0,0 0 0,0-2 0,1 0 0,1 0 0,-2 0 0,3 0 0,-3 0 0,0 0 0,-2 0 0,0 0 0,1 0 0,3 0 0,-2 0 0,6 0 0,-3 0 0,3 2 0,-3-2 0,-1 2 0,0-2 0,-5 2 0,4-2 0,-4 2 0,3-2 0,0 0 0,-1 2 0,-1-1 0,0 0 0,-4-1 0,2 0 0,0 0 0,-1 0 0,2 0 0,-2 0 0,3 0 0,0 0 0,-1 0 0,2 0 0,-2 0 0,1 0 0,0 0 0,-2 0 0,2 0 0,-1 0 0,1 0 0,0 0 0,0 0 0,2 0 0,1 0 0,1 0 0,0 0 0,0 0 0,1 0 0,-1 0 0,0 0 0,1 0 0,-5 0 0,4 0 0,-4 0 0,3 0 0,0 0 0,2 0 0,3 0 0,-2 0 0,-3 0 0,-5 0 0,4 0 0,-3 0 0,3 0 0,-2 0 0,-3 0 0,2 0 0,-2 0 0,3 0 0,-4 0 0,4 0 0,-2 0 0,2 0 0,2 0 0,-1 0 0,1 0 0,-2 0 0,2 0 0,-1 0 0,1 0 0,-2 0 0,0 0 0,1 0 0,-1 0 0,-2 0 0,2 0 0,-2 0 0,1 0 0,-1 0 0,-2 0 0,2 0 0,-2 0 0,2 0 0,0 0 0,-1 0 0,2 2 0,-2-1 0,1 0 0,0-1 0,-2 0 0,2 0 0,0 0 0,-1 0 0,1 0 0,0 0 0,-2 0 0,2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34.17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8027,'11'18'0,"-2"-2"0,6-3 0,-3-3 0,4 4 0,-4-5 0,3 3 0,-2-3 0,3 5 0,-4-6 0,2 3 0,-2-4 0,3 5 0,-1-3 0,2 3 0,-3-4 0,1 2 0,-5-3 0,2 2 0,-2-2 0,3 3 0,2-2 0,-1 0 0,-1 1 0,2 1 0,-3 2 0,5 1 0,-2 4 0,3-1 0,-1 4 0,1-4 0,-1 4 0,-2-5 0,1 1 0,-5-5 0,2 1 0,-7-5 0,2 0 0,-4-4 0,1-2 0,2 5 0,-14-3 0,-4 6 0,0-4 0,-3 1 0,6-2 0,-3 2 0,0 0 0,0 3 0,-3 1 0,1 2 0,-3 3 0,2 1 0,0 0 0,4-3 0,-2 0 0,2-2 0,2-2 0,-4 6 0,0-4 0,0 5 0,-1-3 0,0 3 0,2-3 0,-4 1 0,3-2 0,-1 0 0,3-1 0,-1 1 0,4-4 0,-2 1 0,3-4 0,0 1 0,0-1 0,1 3 0,-2-4 0,4 2 0,-2-2 0,0 0 0,1 1 0,-1 0 0,2 0 0,0 1 0,0-4 0,0 4 0,0-4 0,-2-1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35.8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2112 8027,'51'2'0,"-8"0"0,-7-2 0,-8 0 0,1 0 0,1 0 0,0 0 0,2 0 0,1 0 0,1 0 0,1 0 0,3 0 0,0 0 0,3 0 0,-2 0 0,0 0 0,-1 0 0,-1 0 0,0 0 0,-2 0 0,0-2 0,-1 2 0,0-2 0,1 0 0,-1-1 0,0 1 0,3-1 0,0 1 0,4-2 0,1 0 0,5-1 0,0 1 0,3 0 0,0 0 0,4-2 0,6-1 0,-10 1 0,5-1 0,-1 0 0,7-3 0,-2 0 0,6-2 0,-7 0 0,-5 1 0,11-2 0,-2 0 0,4 0 0,-4 1 0,-6 0 0,4-2 0,-2 2 0,10-4 0,-10 3 0,-5-1 0,1 0 0,4-2 0,-1 0 0,-2-1 0,-1 1 0,-4-1 0,-1 1 0,-3 1 0,-1 0 0,-2 1 0,-2-1 0,-1 2 0,0-1 0,-1 2 0,2-1 0,0 1 0,0 0 0,1 0 0,0-1 0,0 1 0,2 1 0,-2 0 0,0 0 0,-1 0 0,0-2 0,-1 2 0,0-3 0,-1 1 0,1 0 0,-1-1 0,2-1 0,2 0 0,1-2 0,-2 0 0,3 0 0,0-1 0,0 0 0,1 0 0,0 0 0,-1 0 0,-1 1 0,1-1 0,-1 0 0,3 0 0,0 1 0,-1 0 0,1 0 0,-1-1 0,2-2 0,3 1 0,3-1 0,-2 0 0,2-1 0,-8 4 0,3-3 0,3 0 0,-2-1 0,1 1 0,-2-1 0,-1 1 0,0-1 0,-3 1 0,0-1 0,0 1 0,-4 1 0,0-1 0,-1 3 0,-1-2 0,-1 1 0,-1-1 0,-2 1 0,0 2 0,-4 0 0,1 2 0,-2-1 0,-4 2 0,-1 0 0,2-1 0,-2 1 0,4-2 0,-8 4 0,7-4 0,-6 3 0,4-3 0,-5 3 0,6-3 0,-7 4 0,3-3 0,-5 4 0,3-3 0,-3 3 0,1-1 0,-1-1 0,-1 1 0,0-1 0,0 0 0,0-1 0,1-1 0,1 1 0,-1-1 0,1-1 0,2-2 0,4-1 0,1-2 0,-1 2 0,-4 3 0,-3 0 0,0 0 0,1 1 0,3-4 0,1 1 0,2-4 0,-5 5 0,-3 2 0,-5 3 0,-4 1 0,-4-1 0,2-6 0,-2-8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08.5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36 0 8027,'-21'5'0,"7"0"0,18-7 0,9 2 0,-3 0 0,9 0 0,-4 0 0,4 0 0,5 2 0,-3 0 0,5 4 0,-7-1 0,3 1 0,-1-2 0,-4-2 0,1 2 0,-6-2 0,-1 2 0,-1 0 0,-2-2 0,0 2 0,0-2 0,0 1 0,1 0 0,2 1 0,-1 1 0,1-1 0,-2 0 0,-1-4 0,0 2 0,-2 0 0,0-2 0,-2 2 0,2 0 0,-1-2 0,1 2 0,0-2 0,-2 0 0,0 6 0,-2-1 0,-4 3 0,0 1 0,-2-4 0,0 5 0,0-5 0,0 2 0,-2 0 0,1 1 0,-3 0 0,2 0 0,0 2 0,-2-1 0,2 1 0,-4 2 0,1-1 0,-1 1 0,2 0 0,1-3 0,0 1 0,2 0 0,-3-2 0,2 2 0,0-2 0,0 1 0,1-1 0,0-4 0,2 2 0,-4-6 0,4 2 0,-3 4 0,4-3 0,-2 5 0,4-3 0,-2 0 0,0 3 0,1-2 0,-2 2 0,0-3 0,1 0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46.35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8027,'28'0'0,"4"0"0,-8 0 0,6 1 0,-1 2 0,7 3 0,1 0 0,5 0 0,-3 0 0,-12-2 0,-3 1 0,1-1 0,-3 0 0,4 0 0,-1-1 0,0 0 0,-2 0 0,-1-1 0,-1 1 0,-3-3 0,8 4 0,-1-2 0,6 2 0,3 0 0,-4-1 0,1-2 0,-5 0 0,2-1 0,0 0 0,4 0 0,-3 0 0,-4 0 0,-3 0 0,-3 0 0,-1 0 0,-2 0 0,1 1 0,-1 0 0,0 1 0,1-2 0,-3 0 0,0 0 0,-3 0 0,1 0 0,-5 0 0,-5 3 0,-3 4 0,-5 1 0,4 2 0,-2-3 0,4 4 0,-3 2 0,1 6 0,-1 1 0,0 1 0,1 3 0,-1 2 0,-1 1 0,-1 3 0,0 0 0,0 1 0,1 5 0,-2 0 0,2-4 0,0-6 0,0-1 0,1 0 0,-1-4 0,0 0 0,0-3 0,0 4 0,0-5 0,2 1 0,-2-4 0,4-3 0,-4-1 0,4 0 0,-4-2 0,3 1 0,0-2 0,1-2 0,0 4 0,0 2 0,-2 7 0,0 3 0,-1 5 0,0-1 0,1 1 0,-1-3 0,1-7 0,0 7 0,2-8 0,-2 5 0,0-1 0,2-7 0,-2 0 0,2-4 0,0-1 0,-2-3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51.4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1 120 8027,'38'-22'0,"-8"4"0,-24 11 0,-2 2 0,0-1 0,0 2 0,0-2 0,0 3 0,0-4 0,0 6 0,0-4 0,2 2 0,-1 1 0,1 0 0,-2 1 0,2 0 0,-2-3 0,2 4 0,-2-4 0,2 2 0,-1 0 0,1-2 0,-2 4 0,5-6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03.4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8027,'11'15'0,"2"-2"0,-9-11 0,3 0 0,6 0 0,2-1 0,9 2 0,5-2 0,-1 0 0,0-1 0,9 2 0,-6-1 0,7 2 0,-5-2 0,-10 0 0,0 1 0,-1-1 0,0 0 0,-1 0 0,1-1 0,-1 0 0,1 0 0,1 0 0,-2 0 0,0 0 0,0 0 0,0 0 0,-1 0 0,1 2 0,1-2 0,4 1 0,-5 0 0,6-1 0,-3 0 0,-5 0 0,5 0 0,-2 0 0,1 0 0,-2 0 0,0 0 0,6 0 0,4 0 0,-2 0 0,3 0 0,-7 0 0,1 0 0,-1 0 0,4 0 0,-1 0 0,0 0 0,-1 0 0,2 0 0,0 0 0,5 1 0,0 1 0,1 0 0,-3 0 0,-4 0 0,2 0 0,-2 1 0,1-2 0,-1 2 0,1-1 0,0 2 0,0-1 0,1 0 0,-2 0 0,5 1 0,-3-2 0,2 1 0,0-1 0,2 0 0,-1 1 0,3 1 0,-2 0 0,0 0 0,-1 0 0,0 1 0,0-1 0,-1 0 0,2 0 0,1 0 0,0 0 0,-1 0 0,2 0 0,0 0 0,1 2 0,1-1 0,0 1 0,1-2 0,1 1 0,1 1 0,0-1 0,0-1 0,-1 2 0,-1-1 0,1 0 0,1 2 0,0-3 0,0 2 0,2 0 0,0-1 0,2 1 0,0-1 0,0 0 0,0 2 0,0-1 0,0 1 0,-1 0 0,0 1 0,-2 0 0,0 0 0,0 1 0,-1 0 0,0 1 0,1 2 0,2 0 0,1 1 0,-2 1 0,1 0 0,-2 1 0,0-1 0,-4 0 0,-5-1 0,1 0 0,-11-3 0,4 2 0,-3-1 0,-1 1 0,3 0 0,0 3 0,2 0 0,-1 0 0,-5-4 0,0 1 0,3 0 0,0 1 0,0-1 0,1 0 0,0 0 0,5 1 0,0 0 0,2 0 0,1 0 0,1 2 0,1 0 0,1 2 0,-2-1 0,0 1 0,-1-1 0,-1 0 0,-1 1 0,1-1 0,0 1 0,0 1 0,1-1 0,2 2 0,0 1 0,2 0 0,1 0 0,1 1 0,-1-1 0,2 1 0,1 1 0,1 0 0,-1 1 0,-1-2 0,-2 3 0,-1-2 0,-2 0 0,0-2 0,-3 1 0,0-1 0,-1-1 0,-2-1 0,-2-2 0,-4-1 0,-2-1 0,0 0 0,1 1 0,-1-1 0,-3 0 0,-1-1 0,-2-1 0,1 0 0,-1 1 0,1-1 0,-2 0 0,0 1 0,-2-1 0,4 1 0,1 2 0,-3-4 0,4 5 0,-1-1 0,-6-4 0,7 6 0,-7-8 0,-2-1 0,9 8 0,-3-3 0,3 3 0,-2-4 0,3 4 0,-3-3 0,3 3 0,2 1 0,-1-1 0,2 0 0,-5 1 0,-1-3 0,-1 0 0,-2-3 0,3 1 0,1 2 0,-5-3 0,4 7 0,-7-11 0,3 8 0,-4-8 0,1 5 0,-2-4 0,2-1 0,-1 0 0,1-2 0,-2-1 0,-2 0 0,2-2 0,-3 2 0,1-2 0,-2 2 0,0-2 0,0 2 0,0 2 0,0-1 0,0 1 0,2-2 0,-1 2 0,2-2 0,-2 2 0,1-4 0,-2 2 0,-16-3 0,-5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10.48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865 1 8027,'-6'66'0,"0"-10"0,6-40 0,0-4 0,1 6 0,0-1 0,1-3 0,2 11 0,1-2 0,-1 6 0,0-2 0,-2-4 0,1-1 0,-2-6 0,3 12 0,-4-10 0,2 4 0,-2-3 0,2-5 0,-2 0 0,2-1 0,0-1 0,-2 0 0,4 0 0,-3 4 0,2 2 0,-2-4 0,2 7 0,-2-4 0,2 8 0,-2-2 0,0 1 0,1-8 0,-1 4 0,1-3 0,-2 6 0,2 0 0,-2 1 0,2-9 0,-2 1 0,0-8 0,0-2 0,2 4 0,-2-5 0,2 3 0,-2-4 0,0 0 0,0 2 0,0-1 0,0 0 0,0 1 0,0 1 0,0-1 0,0 2 0,0-2 0,0 1 0,-9-9 0,-1-1 0,-6-7 0,-1 4 0,1 0 0,3 3 0,-10 0 0,3 1 0,-7-3 0,2 3 0,4-1 0,0 2 0,-1-2 0,-2 2 0,-7-4 0,0 3 0,1-3 0,7 2 0,-2 1 0,2-1 0,1 1 0,0-2 0,1-1 0,-6 1 0,-2 0 0,6 0 0,0 0 0,8 2 0,-1-2 0,2 2 0,2-3 0,2 3 0,-1-5 0,2 6 0,3-1 0,0 2 0,2 0 0,-2-1 0,2 0 0,-2 1 0,0 1 0,1 0 0,-1-1 0,0 0 0,0 0 0,-2 0 0,0 0 0,-1 0 0,1 0 0,0 0 0,0 0 0,0 0 0,1 0 0,1 0 0,0 0 0,0 0 0,0 0 0,0 0 0,2 0 0,-2 0 0,1 0 0,-1 0 464,0 0 271,2 0-46,-4 0-46,2 0-44,-3 0-42,1 0-95,2 0-418,0 0-3321,2 0 2971,0 6 1,0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20.7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45 8027,'31'0'0,"-1"0"0,3 0 0,2 0 0,5 0 0,4 0 0,6-1 0,3 0 0,7-1 0,-2 0 0,0 0 0,3-2 0,2 0 0,2 1 0,2 0 0,0 1 0,2-2 0,2 1 0,3 0 0,-1 2 0,1-2 0,2 2 0,0 0 0,1 0 0,0-1 0,0 2 0,0-1 0,0 0 0,-1 1 0,-1 0 0,-2 0 0,0 0 0,-13 0 0,-1 0 0,-5 0 0,5 0 0,-3 0 0,-1 0 0,-3 0 0,-4 0 0,-3 0 0,-2 0 0,-5 0 0,-1 0 0,-3 0 0,0 0 0,-2 0 0,0 2 0,-2 0 0,1 1 0,-1 0 0,0 0 0,-1 1 0,0-2 0,-1 1 0,3-1 0,0 1 0,1 1 0,1-2 0,2 1 0,0 0 0,0-3 0,-1 2 0,1-2 0,1 0 0,2 0 0,0 0 0,2 0 0,0 0 0,1 0 0,1 0 0,1 0 0,2 0 0,1 2 0,0-1 0,0 0 0,3-1 0,-4 2 0,2-1 0,0 0 0,-1-1 0,2 0 0,-3 0 0,0 0 0,0 0 0,-3 0 0,1 0 0,-2 0 0,-2 0 0,1 0 0,-8 0 0,-1 0 0,-3 0 0,0 0 0,-1 0 0,-4 0 0,-3 0 0,4 2 0,-4-1 0,6 1 0,-2-6 0,3-1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34.65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8027,'43'31'0,"-9"-7"0,-7-8 0,-6-2 0,5 1 0,-2-2 0,3 3 0,1 1 0,0-1 0,-2 0 0,-2-3 0,0 2 0,3 3 0,0 0 0,0-1 0,-2-2 0,0 0 0,1 1 0,5 1 0,0 1 0,0-1 0,-7-3 0,1-2 0,-2 2 0,-1-1 0,-1-1 0,-1 0 0,-1 1 0,0-1 0,-1 0 0,0 0 0,0-1 0,-3 1 0,8 2 0,-4 1 0,4 1 0,-6-5 0,-5-1 0,-4-4 0,-1 0 0,-3 0 0,-3 0 0,-10-3 0,-4 0 0,-6 1 0,-3 1 0,0 7 0,-2 2 0,2 0 0,1-1 0,-1 1 0,0 2 0,-3 2 0,0 1 0,-1 0 0,1 2 0,-3-1 0,2 0 0,-1 1 0,2-1 0,2-3 0,-1 2 0,4-3 0,-1-1 0,2 1 0,1-2 0,-2 4 0,2-3 0,0 1 0,2-3 0,2-2 0,-1-2 0,3-3 0,2 0 0,3-6 0,1 4 0,2-2 0,0 4 0,2-1 0,-4 2 0,4 0 0,-6 1 0,2 0 0,-1-1 0,5-1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27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648 429 8027,'-18'-11'0,"3"1"0,15 2 0,0 2 0,0-3 0,0 0 0,0 0 0,0-1 0,-2-4 0,2 3 0,-2-3 0,-2 0 0,2-3 0,-4-1 0,0-3 0,1 3 0,-2 1 0,4 3 0,-5-6 0,4 5 0,-3-1 0,0 0 0,2 5 0,1-1 0,0 5 0,4 2 0,-4 0 0,2 0 0,0 0 0,0-1 0,2 0 0,-2 2 0,0-2 0,0 2 0,-2-2 0,2 1 0,-2-1 0,-1 2 0,1-2 0,2 2 0,-2-4 0,2 3 0,0-1 0,-2 2 0,0 2 0,-2 2 0,-1 4 0,1 1 0,1 2 0,0-2 0,-3 1 0,0-2 0,-1 0 0,-2 0 0,0-2 0,-1 0 0,1-2 0,-1 0 0,2 2 0,-2-1 0,-1 0 0,1-1 0,0 2 0,0-1 0,-1 2 0,-3-2 0,5 1 0,-5-1 0,6 0 0,-1 1 0,0-2 0,2 0 0,-1 0 0,2 0 0,0 0 0,-1 0 0,-1 0 0,0 0 0,-1 0 0,1 0 0,2 0 0,2 0 0,-2 0 0,2 0 0,-1 0 0,1 0 0,2 0 0,-2 0 0,0 0 0,0 0 0,0 0 0,2 2 0,-2 0 0,1 2 0,-1 0 0,2 0 0,-2-2 0,3 2 0,-2-2 0,1 1 0,-1 0 0,-1-2 0,2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42.03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505 0 8027,'-19'25'0,"5"-5"0,14-16 0,0 1 0,0 0 0,0 2 0,0 5 0,0 0 0,0 5 0,0 3 0,0-1 0,0 3 0,0-1 0,0 1 0,0-1 0,0 1 0,0-1 0,0 3 0,0-4 0,2 3 0,-2-6 0,2 1 0,0-3 0,-2-1 0,2-4 0,-2 1 0,0-3 0,0 0 0,0 0 0,0-2 0,0 0 0,-2-2 0,-4-1 0,-2-3 0,-8-3 0,2-1 0,-3 0 0,4 2 0,-5 0 0,-1 2 0,-3 0 0,-5 0 0,2 0 0,-2 0 0,2 0 0,7 0 0,1 0 0,6 0 0,-3 0 0,1 0 0,1 0 0,3 0 0,0 0 0,3 0 0,-1 0 0,1 0 0,2 0 0,-2 0 0,2 0 0,-2 0 0,0 0 0,1 0 0,-1 0 0,0 0 0,2 0 0,-2 0 0,0 0 0,1 0 0,-2 0 0,0 0 0,-1 0 0,0 0 0,2 0 0,-2 0 0,3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7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1 579 24575,'0'-34'0,"45"-30"0,-33 7 0,48 4 0,-26 8 0,-11 26 0,22-11 0,0-4 0,-14-8 0,48-7 0,-30 4 0,-11 37 0,11-22 0,-15 15 0,0 11 0,15-11 0,-26 30 0,22-11 0,-26 26 0,15-11 0,15 30 0,-11-11 0,-4 11 0,-4-15 0,-11 0 0,15 0 0,0 0 0,0-15 0,0 11 0,0-26 0,-15 26 0,12-26 0,-13 26 0,16-11 0,1 0 0,-1-4 0,15-15 0,-12 0 0,13 15 0,-16-11 0,0 11 0,15-15 0,-11 0 0,26 0 0,-26 0 0,11 0 0,-15 0 0,0 0 0,0-15 0,15-4 0,-11-15 0,26 15 0,-26-11 0,11 26 0,0-41 0,19 22 0,4-26 0,-4 15 0,-4 0 0,-26 0 0,41 0 0,-37 0 0,37 0 0,-41 0 0,11 15 0,-15-11 0,0 26 0,0-26 0,0 26 0,0-11 0,0 15 0,0 0 0,0 0 0,0 0 0,0 0 0,0 0 0,0 0 0,1 15 0,14-11 0,-12 26 0,13-11 0,-16 15 0,0 0 0,0 0 0,-15 0 0,11-15 0,-11 11 0,15-11 0,-15 15 0,11-15 0,-11 11 0,15-11 0,0 15 0,0-15 0,0 11 0,0-11 0,0 0 0,0-4 0,0 0 0,15-11 0,-11 11 0,26 0 0,-11-11 0,15 26 0,0-26 0,0 11 0,-15-15 0,11 15 0,-26-11 0,11 11 0,0-15 0,-11 0 0,11 0 0,-15 0 0,0-15 0,0 11 0,0-26 0,0 26 0,0-26 0,0 26 0,0-26 0,0 26 0,-15-26 0,12 26 0,-13-26 0,1 11 0,12-15 0,-13 0 0,17 0 0,-1 15 0,0-26 0,0 37 0,0-37 0,0 26 0,-16-15 0,13 15 0,-27-11 0,26 26 0,-11-26 0,0 26 0,-4-11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8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24575,'52'-15'0,"13"11"0,-28-26 0,13 26 0,-16-26 0,0 26 0,0-11 0,0 15 0,-15 15 0,11-11 0,-26 26 0,26-26 0,-11 11 0,0 0 0,-4 4 0,-15 15 0,0 0 0,0 0 0,0 0 0,0 0 0,0 0 0,0 15 0,0-11 0,-15 11 0,11-15 0,-11 0 0,15 0 0,0 0 0,0 0 0,0-15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5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1 953 24575,'0'-34'0,"15"-15"0,4-4 0,15 0 0,0-11 0,15 26-408,-11-26 408,26 11 0,-26-15 0,26 15 0,-26-12 0,26 28 0,-26-28 0,26 43 0,-26-24 0,26 27 0,-26-15 0,26 15 0,-26-11 0,11 26 408,-15-11-408,0 0 0,0 11 0,0-11 0,15 15 0,-11 0 0,26 0 0,-26-15 0,26 11 0,-11-11 0,0 15 0,-4 0 0,0 0 0,-11 0 0,11 0 0,-15 0 0,0 0 0,0 15 0,0 4 0,16 30 0,2-11 0,1 27 0,12-28 0,-28 28 0,28-28 0,-28 28 0,13-28 0,-1 28 0,-11-28 0,11 28 0,-15-27 0,0 26 0,0-26 0,0 11 0,-15 0 0,11-11 0,-11 11 0,15-15 0,-15 0 0,11-15 0,-26 11 0,26-26 0,-11 26 0,15-26 0,0 26 0,0-26 0,0 11 0,15-15 0,4 0 0,0 0 0,11 0 0,-26 0 0,26 0 0,-26 0 0,26 0 0,-26 0 0,26 0 0,-26 0 0,26 0 0,-26 0 0,26-15 0,-26 11 0,26-11 0,-11 0 0,0 11 0,27-26 0,-8 11 0,-1-15 0,9 0 0,-43 15 0,13-11 0,-1 11 0,-11-15 0,26 0 0,-26 0 0,11 15 0,0-11 0,-11 11 0,11-15 0,0 15 0,-11-11 0,11 11 0,-9-11 0,-1-5 0,7-6 0,0 8 0,2 2 0,5-3 0,0 0 0,11 0 0,-26 15 0,11-12 0,-15 12 0,0 1 0,0-13 0,0 28 0,0-13 0,0 1 0,0 12 0,0-13 0,0 16 0,0-15 0,0 12 0,0-13 0,0 16 0,0 0 0,0 0 0,0 0 0,0 0 0,0 0 0,0 16 0,1 2 0,-1 1 0,0 12 0,0-13 0,0 1 0,0-4 0,0 1 0,-15 2 0,11 1 0,-11 12 0,15-12 0,0 15 0,0 0 0,0 15 0,0-27 0,0 24 0,0-27 0,-15 15 0,11 0 0,-11 0 0,15 0 0,0 0 0,15-15 0,-11 11 0,11-11 0,0 0 0,-11 11 0,11-11 0,-15 0 0,0-4 0,0 0 0,0-11 0,0 11 0,0-15 0,0 0 0,15 15 0,-11-11 0,11 11 0,-15-15 0,0 0 0,15 0 0,-11 0 0,11 0 0,-15 0 0,-15-15 0,11 11 0,-11-11 0,15 15 0,0 0 0,0 0 0,-15-15 0,12 11 0,-13-26 0,16 26 0,-15-26 0,12 26 0,-28-26 0,28 26 0,-12-11 0,15 0 0,0 11 0,-16-26 0,13 26 0,-28-26 0,28 11 0,-12 0 0,15-11 0,-15 11 0,11 0 0,-26-11 0,26 26 0,-11-26 0,15 11 0,0-15 0,0 15 0,-15-12 0,11 28 0,-26-12 0,11 15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3b2db6c2aae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3b2db6c2aae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g3b2db6c2aae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1" name="Google Shape;1331;g3b2db6c2aae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g3b2ec1c28a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8" name="Google Shape;1338;g3b2ec1c28a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g3b2db6c2aae_8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4" name="Google Shape;1344;g3b2db6c2aae_8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g3b2db6c2aae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2" name="Google Shape;1352;g3b2db6c2aae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3b2db6c2aae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8" name="Google Shape;1358;g3b2db6c2aae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g3b2db6c2aae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65" name="Google Shape;1365;g3b2db6c2aae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1" name="Google Shape;1371;g3b2db6c2aae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72" name="Google Shape;1372;g3b2db6c2aae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3b2db6c2aae_1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0" name="Google Shape;1380;g3b2db6c2aae_11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3b2db6c2aae_11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3b2db6c2aae_11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2885a984a71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2885a984a71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3b2db6c2aae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51" name="Google Shape;1451;g3b2db6c2aae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37155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885a984a71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885a984a71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4594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421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3b2db6c2aae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46" name="Google Shape;1246;g3b2db6c2aae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187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4552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2589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744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863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11991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981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3912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2277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3b2db6c2aae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3b2db6c2aae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173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" name="Google Shape;1259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0" name="Google Shape;1260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3b2db6c2aae_11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3b2db6c2aae_11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2" name="Google Shape;1302;g3b2db6c2aae_0_1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3" name="Google Shape;1303;g3b2db6c2aae_0_1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9" name="Google Shape;1309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0" name="Google Shape;1310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3b2db6c2aae_1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3b2db6c2aae_1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9400" y="2640188"/>
            <a:ext cx="5905200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1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19400" y="3947450"/>
            <a:ext cx="5905200" cy="42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5" name="Google Shape;25;p2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29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780" name="Google Shape;780;p29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781" name="Google Shape;781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86" name="Google Shape;786;p29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787" name="Google Shape;787;p29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2" name="Google Shape;792;p29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793" name="Google Shape;793;p2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8" name="Google Shape;798;p29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799" name="Google Shape;799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04" name="Google Shape;804;p29"/>
          <p:cNvGrpSpPr/>
          <p:nvPr/>
        </p:nvGrpSpPr>
        <p:grpSpPr>
          <a:xfrm>
            <a:off x="7493939" y="689662"/>
            <a:ext cx="1051011" cy="1284215"/>
            <a:chOff x="3248052" y="3061412"/>
            <a:chExt cx="1051011" cy="1284215"/>
          </a:xfrm>
        </p:grpSpPr>
        <p:sp>
          <p:nvSpPr>
            <p:cNvPr id="805" name="Google Shape;805;p29"/>
            <p:cNvSpPr/>
            <p:nvPr/>
          </p:nvSpPr>
          <p:spPr>
            <a:xfrm flipH="1">
              <a:off x="3250387" y="3061412"/>
              <a:ext cx="1048676" cy="1284215"/>
            </a:xfrm>
            <a:custGeom>
              <a:avLst/>
              <a:gdLst/>
              <a:ahLst/>
              <a:cxnLst/>
              <a:rect l="l" t="t" r="r" b="b"/>
              <a:pathLst>
                <a:path w="25124" h="30767" extrusionOk="0">
                  <a:moveTo>
                    <a:pt x="13558" y="1"/>
                  </a:moveTo>
                  <a:lnTo>
                    <a:pt x="13578" y="112"/>
                  </a:lnTo>
                  <a:lnTo>
                    <a:pt x="13388" y="197"/>
                  </a:lnTo>
                  <a:lnTo>
                    <a:pt x="13250" y="217"/>
                  </a:lnTo>
                  <a:lnTo>
                    <a:pt x="13198" y="99"/>
                  </a:lnTo>
                  <a:lnTo>
                    <a:pt x="12674" y="387"/>
                  </a:lnTo>
                  <a:lnTo>
                    <a:pt x="12988" y="807"/>
                  </a:lnTo>
                  <a:lnTo>
                    <a:pt x="12765" y="604"/>
                  </a:lnTo>
                  <a:lnTo>
                    <a:pt x="12418" y="1082"/>
                  </a:lnTo>
                  <a:lnTo>
                    <a:pt x="13040" y="1423"/>
                  </a:lnTo>
                  <a:cubicBezTo>
                    <a:pt x="11979" y="1639"/>
                    <a:pt x="11068" y="2327"/>
                    <a:pt x="10564" y="3284"/>
                  </a:cubicBezTo>
                  <a:cubicBezTo>
                    <a:pt x="10321" y="3736"/>
                    <a:pt x="10144" y="4214"/>
                    <a:pt x="10033" y="4712"/>
                  </a:cubicBezTo>
                  <a:cubicBezTo>
                    <a:pt x="9967" y="4994"/>
                    <a:pt x="9921" y="5282"/>
                    <a:pt x="9889" y="5571"/>
                  </a:cubicBezTo>
                  <a:cubicBezTo>
                    <a:pt x="9856" y="5879"/>
                    <a:pt x="9830" y="6213"/>
                    <a:pt x="9823" y="6560"/>
                  </a:cubicBezTo>
                  <a:cubicBezTo>
                    <a:pt x="9581" y="6599"/>
                    <a:pt x="9410" y="6639"/>
                    <a:pt x="9364" y="6691"/>
                  </a:cubicBezTo>
                  <a:cubicBezTo>
                    <a:pt x="9109" y="6973"/>
                    <a:pt x="8820" y="8028"/>
                    <a:pt x="9718" y="8270"/>
                  </a:cubicBezTo>
                  <a:cubicBezTo>
                    <a:pt x="9463" y="8591"/>
                    <a:pt x="9246" y="8939"/>
                    <a:pt x="9083" y="9306"/>
                  </a:cubicBezTo>
                  <a:cubicBezTo>
                    <a:pt x="7562" y="12582"/>
                    <a:pt x="9436" y="15085"/>
                    <a:pt x="9738" y="15439"/>
                  </a:cubicBezTo>
                  <a:cubicBezTo>
                    <a:pt x="10564" y="16514"/>
                    <a:pt x="10740" y="17392"/>
                    <a:pt x="10138" y="18159"/>
                  </a:cubicBezTo>
                  <a:cubicBezTo>
                    <a:pt x="9557" y="18895"/>
                    <a:pt x="8603" y="19206"/>
                    <a:pt x="7472" y="19206"/>
                  </a:cubicBezTo>
                  <a:cubicBezTo>
                    <a:pt x="6740" y="19206"/>
                    <a:pt x="5934" y="19076"/>
                    <a:pt x="5105" y="18847"/>
                  </a:cubicBezTo>
                  <a:cubicBezTo>
                    <a:pt x="3002" y="18270"/>
                    <a:pt x="2654" y="17811"/>
                    <a:pt x="2182" y="17359"/>
                  </a:cubicBezTo>
                  <a:cubicBezTo>
                    <a:pt x="1946" y="17135"/>
                    <a:pt x="1729" y="17017"/>
                    <a:pt x="1530" y="17017"/>
                  </a:cubicBezTo>
                  <a:cubicBezTo>
                    <a:pt x="857" y="17017"/>
                    <a:pt x="405" y="18370"/>
                    <a:pt x="223" y="21527"/>
                  </a:cubicBezTo>
                  <a:cubicBezTo>
                    <a:pt x="0" y="25550"/>
                    <a:pt x="1049" y="28047"/>
                    <a:pt x="4378" y="29593"/>
                  </a:cubicBezTo>
                  <a:cubicBezTo>
                    <a:pt x="6242" y="30459"/>
                    <a:pt x="9285" y="30766"/>
                    <a:pt x="12383" y="30766"/>
                  </a:cubicBezTo>
                  <a:cubicBezTo>
                    <a:pt x="14815" y="30766"/>
                    <a:pt x="17282" y="30577"/>
                    <a:pt x="19239" y="30321"/>
                  </a:cubicBezTo>
                  <a:cubicBezTo>
                    <a:pt x="24049" y="29685"/>
                    <a:pt x="25124" y="26690"/>
                    <a:pt x="24672" y="23971"/>
                  </a:cubicBezTo>
                  <a:cubicBezTo>
                    <a:pt x="24324" y="21887"/>
                    <a:pt x="22057" y="20079"/>
                    <a:pt x="20045" y="19155"/>
                  </a:cubicBezTo>
                  <a:cubicBezTo>
                    <a:pt x="18827" y="18598"/>
                    <a:pt x="18329" y="17995"/>
                    <a:pt x="18230" y="17372"/>
                  </a:cubicBezTo>
                  <a:cubicBezTo>
                    <a:pt x="18152" y="16887"/>
                    <a:pt x="18381" y="16442"/>
                    <a:pt x="18519" y="16225"/>
                  </a:cubicBezTo>
                  <a:cubicBezTo>
                    <a:pt x="18814" y="15865"/>
                    <a:pt x="19069" y="15478"/>
                    <a:pt x="19285" y="15072"/>
                  </a:cubicBezTo>
                  <a:cubicBezTo>
                    <a:pt x="19302" y="15073"/>
                    <a:pt x="19319" y="15074"/>
                    <a:pt x="19335" y="15074"/>
                  </a:cubicBezTo>
                  <a:cubicBezTo>
                    <a:pt x="19695" y="15074"/>
                    <a:pt x="19840" y="14785"/>
                    <a:pt x="20517" y="14785"/>
                  </a:cubicBezTo>
                  <a:cubicBezTo>
                    <a:pt x="20627" y="14785"/>
                    <a:pt x="20750" y="14792"/>
                    <a:pt x="20891" y="14810"/>
                  </a:cubicBezTo>
                  <a:cubicBezTo>
                    <a:pt x="21829" y="14931"/>
                    <a:pt x="22528" y="15244"/>
                    <a:pt x="22841" y="15244"/>
                  </a:cubicBezTo>
                  <a:cubicBezTo>
                    <a:pt x="22919" y="15244"/>
                    <a:pt x="22973" y="15224"/>
                    <a:pt x="23001" y="15177"/>
                  </a:cubicBezTo>
                  <a:cubicBezTo>
                    <a:pt x="23138" y="14935"/>
                    <a:pt x="22686" y="14122"/>
                    <a:pt x="21998" y="13762"/>
                  </a:cubicBezTo>
                  <a:lnTo>
                    <a:pt x="22044" y="13735"/>
                  </a:lnTo>
                  <a:lnTo>
                    <a:pt x="22083" y="13709"/>
                  </a:lnTo>
                  <a:lnTo>
                    <a:pt x="22136" y="13683"/>
                  </a:lnTo>
                  <a:lnTo>
                    <a:pt x="22142" y="13683"/>
                  </a:lnTo>
                  <a:lnTo>
                    <a:pt x="22195" y="13644"/>
                  </a:lnTo>
                  <a:lnTo>
                    <a:pt x="22208" y="13637"/>
                  </a:lnTo>
                  <a:lnTo>
                    <a:pt x="22273" y="13591"/>
                  </a:lnTo>
                  <a:lnTo>
                    <a:pt x="22287" y="13585"/>
                  </a:lnTo>
                  <a:lnTo>
                    <a:pt x="22352" y="13532"/>
                  </a:lnTo>
                  <a:lnTo>
                    <a:pt x="22365" y="13526"/>
                  </a:lnTo>
                  <a:lnTo>
                    <a:pt x="22437" y="13473"/>
                  </a:lnTo>
                  <a:lnTo>
                    <a:pt x="22450" y="13460"/>
                  </a:lnTo>
                  <a:lnTo>
                    <a:pt x="22529" y="13395"/>
                  </a:lnTo>
                  <a:lnTo>
                    <a:pt x="22549" y="13375"/>
                  </a:lnTo>
                  <a:cubicBezTo>
                    <a:pt x="22575" y="13355"/>
                    <a:pt x="22601" y="13329"/>
                    <a:pt x="22634" y="13303"/>
                  </a:cubicBezTo>
                  <a:lnTo>
                    <a:pt x="22647" y="13283"/>
                  </a:lnTo>
                  <a:cubicBezTo>
                    <a:pt x="22673" y="13264"/>
                    <a:pt x="22699" y="13237"/>
                    <a:pt x="22732" y="13211"/>
                  </a:cubicBezTo>
                  <a:lnTo>
                    <a:pt x="22745" y="13198"/>
                  </a:lnTo>
                  <a:lnTo>
                    <a:pt x="22830" y="13106"/>
                  </a:lnTo>
                  <a:lnTo>
                    <a:pt x="22850" y="13080"/>
                  </a:lnTo>
                  <a:lnTo>
                    <a:pt x="22935" y="12982"/>
                  </a:lnTo>
                  <a:lnTo>
                    <a:pt x="22955" y="12962"/>
                  </a:lnTo>
                  <a:cubicBezTo>
                    <a:pt x="22988" y="12923"/>
                    <a:pt x="23014" y="12890"/>
                    <a:pt x="23047" y="12851"/>
                  </a:cubicBezTo>
                  <a:lnTo>
                    <a:pt x="23060" y="12838"/>
                  </a:lnTo>
                  <a:cubicBezTo>
                    <a:pt x="23086" y="12798"/>
                    <a:pt x="23112" y="12759"/>
                    <a:pt x="23138" y="12720"/>
                  </a:cubicBezTo>
                  <a:cubicBezTo>
                    <a:pt x="23145" y="12713"/>
                    <a:pt x="23145" y="12707"/>
                    <a:pt x="23152" y="12700"/>
                  </a:cubicBezTo>
                  <a:cubicBezTo>
                    <a:pt x="23178" y="12661"/>
                    <a:pt x="23211" y="12615"/>
                    <a:pt x="23237" y="12569"/>
                  </a:cubicBezTo>
                  <a:cubicBezTo>
                    <a:pt x="23237" y="12562"/>
                    <a:pt x="23243" y="12549"/>
                    <a:pt x="23250" y="12543"/>
                  </a:cubicBezTo>
                  <a:cubicBezTo>
                    <a:pt x="23276" y="12497"/>
                    <a:pt x="23302" y="12451"/>
                    <a:pt x="23335" y="12399"/>
                  </a:cubicBezTo>
                  <a:cubicBezTo>
                    <a:pt x="23335" y="12392"/>
                    <a:pt x="23342" y="12386"/>
                    <a:pt x="23348" y="12379"/>
                  </a:cubicBezTo>
                  <a:cubicBezTo>
                    <a:pt x="23374" y="12327"/>
                    <a:pt x="23401" y="12274"/>
                    <a:pt x="23427" y="12222"/>
                  </a:cubicBezTo>
                  <a:cubicBezTo>
                    <a:pt x="23845" y="11343"/>
                    <a:pt x="23840" y="10603"/>
                    <a:pt x="23385" y="10603"/>
                  </a:cubicBezTo>
                  <a:cubicBezTo>
                    <a:pt x="23263" y="10603"/>
                    <a:pt x="23109" y="10656"/>
                    <a:pt x="22922" y="10774"/>
                  </a:cubicBezTo>
                  <a:cubicBezTo>
                    <a:pt x="22441" y="11080"/>
                    <a:pt x="21852" y="11335"/>
                    <a:pt x="21220" y="11335"/>
                  </a:cubicBezTo>
                  <a:cubicBezTo>
                    <a:pt x="20692" y="11335"/>
                    <a:pt x="20133" y="11156"/>
                    <a:pt x="19580" y="10682"/>
                  </a:cubicBezTo>
                  <a:cubicBezTo>
                    <a:pt x="19384" y="9764"/>
                    <a:pt x="18912" y="8926"/>
                    <a:pt x="18224" y="8290"/>
                  </a:cubicBezTo>
                  <a:cubicBezTo>
                    <a:pt x="19207" y="8087"/>
                    <a:pt x="18912" y="6986"/>
                    <a:pt x="18650" y="6698"/>
                  </a:cubicBezTo>
                  <a:cubicBezTo>
                    <a:pt x="18604" y="6645"/>
                    <a:pt x="18447" y="6606"/>
                    <a:pt x="18217" y="6573"/>
                  </a:cubicBezTo>
                  <a:cubicBezTo>
                    <a:pt x="18211" y="6160"/>
                    <a:pt x="18178" y="5747"/>
                    <a:pt x="18125" y="5341"/>
                  </a:cubicBezTo>
                  <a:cubicBezTo>
                    <a:pt x="18073" y="4981"/>
                    <a:pt x="17994" y="4627"/>
                    <a:pt x="17890" y="4280"/>
                  </a:cubicBezTo>
                  <a:cubicBezTo>
                    <a:pt x="17765" y="3854"/>
                    <a:pt x="17582" y="3447"/>
                    <a:pt x="17352" y="3074"/>
                  </a:cubicBezTo>
                  <a:cubicBezTo>
                    <a:pt x="16808" y="2189"/>
                    <a:pt x="15917" y="1580"/>
                    <a:pt x="14895" y="1396"/>
                  </a:cubicBezTo>
                  <a:lnTo>
                    <a:pt x="15373" y="1134"/>
                  </a:lnTo>
                  <a:lnTo>
                    <a:pt x="15019" y="656"/>
                  </a:lnTo>
                  <a:lnTo>
                    <a:pt x="14325" y="1324"/>
                  </a:lnTo>
                  <a:lnTo>
                    <a:pt x="15065" y="427"/>
                  </a:lnTo>
                  <a:lnTo>
                    <a:pt x="14594" y="125"/>
                  </a:lnTo>
                  <a:lnTo>
                    <a:pt x="14600" y="99"/>
                  </a:lnTo>
                  <a:lnTo>
                    <a:pt x="14148" y="47"/>
                  </a:lnTo>
                  <a:lnTo>
                    <a:pt x="14154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3248052" y="3336901"/>
              <a:ext cx="1048425" cy="1008647"/>
            </a:xfrm>
            <a:custGeom>
              <a:avLst/>
              <a:gdLst/>
              <a:ahLst/>
              <a:cxnLst/>
              <a:rect l="l" t="t" r="r" b="b"/>
              <a:pathLst>
                <a:path w="25118" h="24165" extrusionOk="0">
                  <a:moveTo>
                    <a:pt x="13799" y="0"/>
                  </a:moveTo>
                  <a:cubicBezTo>
                    <a:pt x="11923" y="0"/>
                    <a:pt x="10071" y="561"/>
                    <a:pt x="9082" y="2706"/>
                  </a:cubicBezTo>
                  <a:cubicBezTo>
                    <a:pt x="7562" y="5982"/>
                    <a:pt x="9436" y="8485"/>
                    <a:pt x="9738" y="8839"/>
                  </a:cubicBezTo>
                  <a:cubicBezTo>
                    <a:pt x="10563" y="9914"/>
                    <a:pt x="10740" y="10792"/>
                    <a:pt x="10137" y="11559"/>
                  </a:cubicBezTo>
                  <a:cubicBezTo>
                    <a:pt x="9557" y="12294"/>
                    <a:pt x="8605" y="12603"/>
                    <a:pt x="7474" y="12603"/>
                  </a:cubicBezTo>
                  <a:cubicBezTo>
                    <a:pt x="6742" y="12603"/>
                    <a:pt x="5934" y="12473"/>
                    <a:pt x="5105" y="12247"/>
                  </a:cubicBezTo>
                  <a:cubicBezTo>
                    <a:pt x="3001" y="11670"/>
                    <a:pt x="2654" y="11211"/>
                    <a:pt x="2182" y="10759"/>
                  </a:cubicBezTo>
                  <a:cubicBezTo>
                    <a:pt x="1946" y="10535"/>
                    <a:pt x="1727" y="10416"/>
                    <a:pt x="1528" y="10416"/>
                  </a:cubicBezTo>
                  <a:cubicBezTo>
                    <a:pt x="854" y="10416"/>
                    <a:pt x="400" y="11766"/>
                    <a:pt x="223" y="14927"/>
                  </a:cubicBezTo>
                  <a:cubicBezTo>
                    <a:pt x="0" y="18950"/>
                    <a:pt x="1049" y="21447"/>
                    <a:pt x="4377" y="22993"/>
                  </a:cubicBezTo>
                  <a:cubicBezTo>
                    <a:pt x="6242" y="23857"/>
                    <a:pt x="9292" y="24164"/>
                    <a:pt x="12397" y="24164"/>
                  </a:cubicBezTo>
                  <a:cubicBezTo>
                    <a:pt x="14825" y="24164"/>
                    <a:pt x="17287" y="23977"/>
                    <a:pt x="19239" y="23721"/>
                  </a:cubicBezTo>
                  <a:cubicBezTo>
                    <a:pt x="24043" y="23085"/>
                    <a:pt x="25117" y="20090"/>
                    <a:pt x="24672" y="17371"/>
                  </a:cubicBezTo>
                  <a:cubicBezTo>
                    <a:pt x="24324" y="15287"/>
                    <a:pt x="22057" y="13479"/>
                    <a:pt x="20039" y="12555"/>
                  </a:cubicBezTo>
                  <a:cubicBezTo>
                    <a:pt x="18820" y="11998"/>
                    <a:pt x="18328" y="11395"/>
                    <a:pt x="18230" y="10772"/>
                  </a:cubicBezTo>
                  <a:cubicBezTo>
                    <a:pt x="18152" y="10287"/>
                    <a:pt x="18374" y="9842"/>
                    <a:pt x="18519" y="9625"/>
                  </a:cubicBezTo>
                  <a:cubicBezTo>
                    <a:pt x="20137" y="7647"/>
                    <a:pt x="19927" y="5910"/>
                    <a:pt x="19600" y="4154"/>
                  </a:cubicBezTo>
                  <a:cubicBezTo>
                    <a:pt x="19383" y="3033"/>
                    <a:pt x="18748" y="2031"/>
                    <a:pt x="17824" y="1369"/>
                  </a:cubicBezTo>
                  <a:cubicBezTo>
                    <a:pt x="17824" y="1369"/>
                    <a:pt x="16808" y="130"/>
                    <a:pt x="14292" y="12"/>
                  </a:cubicBezTo>
                  <a:cubicBezTo>
                    <a:pt x="14128" y="5"/>
                    <a:pt x="13963" y="0"/>
                    <a:pt x="13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3596234" y="3355726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3301089" y="3503697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flipH="1">
              <a:off x="3530035" y="3449977"/>
              <a:ext cx="69789" cy="94124"/>
            </a:xfrm>
            <a:custGeom>
              <a:avLst/>
              <a:gdLst/>
              <a:ahLst/>
              <a:cxnLst/>
              <a:rect l="l" t="t" r="r" b="b"/>
              <a:pathLst>
                <a:path w="1672" h="2255" extrusionOk="0">
                  <a:moveTo>
                    <a:pt x="635" y="0"/>
                  </a:moveTo>
                  <a:cubicBezTo>
                    <a:pt x="596" y="0"/>
                    <a:pt x="556" y="5"/>
                    <a:pt x="518" y="16"/>
                  </a:cubicBezTo>
                  <a:cubicBezTo>
                    <a:pt x="151" y="121"/>
                    <a:pt x="0" y="698"/>
                    <a:pt x="171" y="1314"/>
                  </a:cubicBezTo>
                  <a:cubicBezTo>
                    <a:pt x="329" y="1865"/>
                    <a:pt x="692" y="2254"/>
                    <a:pt x="1030" y="2254"/>
                  </a:cubicBezTo>
                  <a:cubicBezTo>
                    <a:pt x="1070" y="2254"/>
                    <a:pt x="1109" y="2249"/>
                    <a:pt x="1147" y="2238"/>
                  </a:cubicBezTo>
                  <a:cubicBezTo>
                    <a:pt x="1514" y="2133"/>
                    <a:pt x="1671" y="1556"/>
                    <a:pt x="1494" y="940"/>
                  </a:cubicBezTo>
                  <a:cubicBezTo>
                    <a:pt x="1342" y="389"/>
                    <a:pt x="974" y="0"/>
                    <a:pt x="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flipH="1">
              <a:off x="3539342" y="3461957"/>
              <a:ext cx="47625" cy="68746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1"/>
                  </a:moveTo>
                  <a:cubicBezTo>
                    <a:pt x="389" y="1"/>
                    <a:pt x="365" y="4"/>
                    <a:pt x="341" y="11"/>
                  </a:cubicBezTo>
                  <a:cubicBezTo>
                    <a:pt x="92" y="77"/>
                    <a:pt x="0" y="503"/>
                    <a:pt x="125" y="948"/>
                  </a:cubicBezTo>
                  <a:cubicBezTo>
                    <a:pt x="237" y="1356"/>
                    <a:pt x="499" y="1647"/>
                    <a:pt x="727" y="1647"/>
                  </a:cubicBezTo>
                  <a:cubicBezTo>
                    <a:pt x="752" y="1647"/>
                    <a:pt x="776" y="1643"/>
                    <a:pt x="800" y="1636"/>
                  </a:cubicBezTo>
                  <a:cubicBezTo>
                    <a:pt x="1042" y="1571"/>
                    <a:pt x="1140" y="1151"/>
                    <a:pt x="1009" y="699"/>
                  </a:cubicBezTo>
                  <a:cubicBezTo>
                    <a:pt x="897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flipH="1">
              <a:off x="3566139" y="3471682"/>
              <a:ext cx="14275" cy="12188"/>
            </a:xfrm>
            <a:custGeom>
              <a:avLst/>
              <a:gdLst/>
              <a:ahLst/>
              <a:cxnLst/>
              <a:rect l="l" t="t" r="r" b="b"/>
              <a:pathLst>
                <a:path w="342" h="292" extrusionOk="0">
                  <a:moveTo>
                    <a:pt x="191" y="1"/>
                  </a:moveTo>
                  <a:cubicBezTo>
                    <a:pt x="66" y="7"/>
                    <a:pt x="1" y="165"/>
                    <a:pt x="99" y="250"/>
                  </a:cubicBezTo>
                  <a:cubicBezTo>
                    <a:pt x="128" y="279"/>
                    <a:pt x="162" y="291"/>
                    <a:pt x="196" y="291"/>
                  </a:cubicBezTo>
                  <a:cubicBezTo>
                    <a:pt x="270" y="291"/>
                    <a:pt x="341" y="231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flipH="1">
              <a:off x="3655049" y="3062790"/>
              <a:ext cx="123133" cy="77428"/>
            </a:xfrm>
            <a:custGeom>
              <a:avLst/>
              <a:gdLst/>
              <a:ahLst/>
              <a:cxnLst/>
              <a:rect l="l" t="t" r="r" b="b"/>
              <a:pathLst>
                <a:path w="2950" h="1855" extrusionOk="0">
                  <a:moveTo>
                    <a:pt x="1338" y="1416"/>
                  </a:moveTo>
                  <a:lnTo>
                    <a:pt x="1383" y="1481"/>
                  </a:lnTo>
                  <a:lnTo>
                    <a:pt x="1370" y="1521"/>
                  </a:lnTo>
                  <a:lnTo>
                    <a:pt x="1338" y="1494"/>
                  </a:lnTo>
                  <a:lnTo>
                    <a:pt x="1338" y="1416"/>
                  </a:lnTo>
                  <a:close/>
                  <a:moveTo>
                    <a:pt x="1639" y="1514"/>
                  </a:moveTo>
                  <a:lnTo>
                    <a:pt x="1665" y="1521"/>
                  </a:lnTo>
                  <a:lnTo>
                    <a:pt x="1646" y="1540"/>
                  </a:lnTo>
                  <a:lnTo>
                    <a:pt x="1639" y="1514"/>
                  </a:lnTo>
                  <a:close/>
                  <a:moveTo>
                    <a:pt x="1639" y="1547"/>
                  </a:moveTo>
                  <a:lnTo>
                    <a:pt x="1593" y="1599"/>
                  </a:lnTo>
                  <a:lnTo>
                    <a:pt x="1613" y="1553"/>
                  </a:lnTo>
                  <a:lnTo>
                    <a:pt x="1639" y="1547"/>
                  </a:lnTo>
                  <a:close/>
                  <a:moveTo>
                    <a:pt x="1587" y="0"/>
                  </a:moveTo>
                  <a:lnTo>
                    <a:pt x="1593" y="610"/>
                  </a:lnTo>
                  <a:lnTo>
                    <a:pt x="1488" y="1049"/>
                  </a:lnTo>
                  <a:lnTo>
                    <a:pt x="1338" y="577"/>
                  </a:lnTo>
                  <a:lnTo>
                    <a:pt x="1338" y="118"/>
                  </a:lnTo>
                  <a:lnTo>
                    <a:pt x="1200" y="138"/>
                  </a:lnTo>
                  <a:lnTo>
                    <a:pt x="1180" y="73"/>
                  </a:lnTo>
                  <a:lnTo>
                    <a:pt x="971" y="171"/>
                  </a:lnTo>
                  <a:lnTo>
                    <a:pt x="748" y="204"/>
                  </a:lnTo>
                  <a:lnTo>
                    <a:pt x="768" y="269"/>
                  </a:lnTo>
                  <a:lnTo>
                    <a:pt x="636" y="328"/>
                  </a:lnTo>
                  <a:lnTo>
                    <a:pt x="879" y="702"/>
                  </a:lnTo>
                  <a:lnTo>
                    <a:pt x="1010" y="1187"/>
                  </a:lnTo>
                  <a:lnTo>
                    <a:pt x="1010" y="1187"/>
                  </a:lnTo>
                  <a:lnTo>
                    <a:pt x="355" y="564"/>
                  </a:lnTo>
                  <a:lnTo>
                    <a:pt x="1" y="1049"/>
                  </a:lnTo>
                  <a:lnTo>
                    <a:pt x="1324" y="1763"/>
                  </a:lnTo>
                  <a:lnTo>
                    <a:pt x="1436" y="1671"/>
                  </a:lnTo>
                  <a:lnTo>
                    <a:pt x="1515" y="1730"/>
                  </a:lnTo>
                  <a:lnTo>
                    <a:pt x="1534" y="1698"/>
                  </a:lnTo>
                  <a:lnTo>
                    <a:pt x="1600" y="1855"/>
                  </a:lnTo>
                  <a:lnTo>
                    <a:pt x="2950" y="1095"/>
                  </a:lnTo>
                  <a:lnTo>
                    <a:pt x="2602" y="623"/>
                  </a:lnTo>
                  <a:lnTo>
                    <a:pt x="1855" y="1344"/>
                  </a:lnTo>
                  <a:lnTo>
                    <a:pt x="1967" y="918"/>
                  </a:lnTo>
                  <a:lnTo>
                    <a:pt x="2262" y="374"/>
                  </a:lnTo>
                  <a:lnTo>
                    <a:pt x="2117" y="315"/>
                  </a:lnTo>
                  <a:lnTo>
                    <a:pt x="2183" y="7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 flipH="1">
              <a:off x="3667612" y="3061412"/>
              <a:ext cx="62944" cy="67619"/>
            </a:xfrm>
            <a:custGeom>
              <a:avLst/>
              <a:gdLst/>
              <a:ahLst/>
              <a:cxnLst/>
              <a:rect l="l" t="t" r="r" b="b"/>
              <a:pathLst>
                <a:path w="1508" h="1620" extrusionOk="0">
                  <a:moveTo>
                    <a:pt x="0" y="1"/>
                  </a:moveTo>
                  <a:lnTo>
                    <a:pt x="197" y="1488"/>
                  </a:lnTo>
                  <a:lnTo>
                    <a:pt x="400" y="1541"/>
                  </a:lnTo>
                  <a:lnTo>
                    <a:pt x="400" y="1501"/>
                  </a:lnTo>
                  <a:lnTo>
                    <a:pt x="518" y="1619"/>
                  </a:lnTo>
                  <a:lnTo>
                    <a:pt x="1507" y="427"/>
                  </a:lnTo>
                  <a:lnTo>
                    <a:pt x="1003" y="106"/>
                  </a:lnTo>
                  <a:lnTo>
                    <a:pt x="419" y="138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 flipH="1">
              <a:off x="3721791" y="3065503"/>
              <a:ext cx="45455" cy="62443"/>
            </a:xfrm>
            <a:custGeom>
              <a:avLst/>
              <a:gdLst/>
              <a:ahLst/>
              <a:cxnLst/>
              <a:rect l="l" t="t" r="r" b="b"/>
              <a:pathLst>
                <a:path w="1089" h="1496" extrusionOk="0">
                  <a:moveTo>
                    <a:pt x="519" y="1"/>
                  </a:moveTo>
                  <a:lnTo>
                    <a:pt x="1" y="289"/>
                  </a:lnTo>
                  <a:lnTo>
                    <a:pt x="892" y="1495"/>
                  </a:lnTo>
                  <a:lnTo>
                    <a:pt x="1089" y="1443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 flipH="1">
              <a:off x="3535800" y="3116385"/>
              <a:ext cx="350699" cy="229278"/>
            </a:xfrm>
            <a:custGeom>
              <a:avLst/>
              <a:gdLst/>
              <a:ahLst/>
              <a:cxnLst/>
              <a:rect l="l" t="t" r="r" b="b"/>
              <a:pathLst>
                <a:path w="8402" h="5493" extrusionOk="0">
                  <a:moveTo>
                    <a:pt x="4195" y="1"/>
                  </a:moveTo>
                  <a:cubicBezTo>
                    <a:pt x="3887" y="1"/>
                    <a:pt x="3579" y="34"/>
                    <a:pt x="3277" y="93"/>
                  </a:cubicBezTo>
                  <a:cubicBezTo>
                    <a:pt x="2190" y="296"/>
                    <a:pt x="1252" y="990"/>
                    <a:pt x="741" y="1973"/>
                  </a:cubicBezTo>
                  <a:cubicBezTo>
                    <a:pt x="499" y="2419"/>
                    <a:pt x="315" y="2897"/>
                    <a:pt x="211" y="3395"/>
                  </a:cubicBezTo>
                  <a:cubicBezTo>
                    <a:pt x="145" y="3677"/>
                    <a:pt x="99" y="3965"/>
                    <a:pt x="66" y="4254"/>
                  </a:cubicBezTo>
                  <a:cubicBezTo>
                    <a:pt x="27" y="4562"/>
                    <a:pt x="7" y="4896"/>
                    <a:pt x="1" y="5250"/>
                  </a:cubicBezTo>
                  <a:lnTo>
                    <a:pt x="1" y="5492"/>
                  </a:lnTo>
                  <a:lnTo>
                    <a:pt x="8402" y="5492"/>
                  </a:lnTo>
                  <a:cubicBezTo>
                    <a:pt x="8402" y="5413"/>
                    <a:pt x="8402" y="5328"/>
                    <a:pt x="8395" y="5256"/>
                  </a:cubicBezTo>
                  <a:cubicBezTo>
                    <a:pt x="8389" y="4843"/>
                    <a:pt x="8356" y="4437"/>
                    <a:pt x="8297" y="4031"/>
                  </a:cubicBezTo>
                  <a:cubicBezTo>
                    <a:pt x="8251" y="3670"/>
                    <a:pt x="8172" y="3310"/>
                    <a:pt x="8067" y="2963"/>
                  </a:cubicBezTo>
                  <a:cubicBezTo>
                    <a:pt x="7943" y="2537"/>
                    <a:pt x="7759" y="2137"/>
                    <a:pt x="7530" y="1757"/>
                  </a:cubicBezTo>
                  <a:cubicBezTo>
                    <a:pt x="6836" y="650"/>
                    <a:pt x="5813" y="184"/>
                    <a:pt x="4870" y="47"/>
                  </a:cubicBezTo>
                  <a:cubicBezTo>
                    <a:pt x="4647" y="14"/>
                    <a:pt x="4424" y="1"/>
                    <a:pt x="4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 flipH="1">
              <a:off x="3494228" y="3328386"/>
              <a:ext cx="434931" cy="85984"/>
            </a:xfrm>
            <a:custGeom>
              <a:avLst/>
              <a:gdLst/>
              <a:ahLst/>
              <a:cxnLst/>
              <a:rect l="l" t="t" r="r" b="b"/>
              <a:pathLst>
                <a:path w="10420" h="2060" extrusionOk="0">
                  <a:moveTo>
                    <a:pt x="5210" y="0"/>
                  </a:moveTo>
                  <a:cubicBezTo>
                    <a:pt x="5210" y="0"/>
                    <a:pt x="826" y="0"/>
                    <a:pt x="564" y="295"/>
                  </a:cubicBezTo>
                  <a:cubicBezTo>
                    <a:pt x="296" y="590"/>
                    <a:pt x="1" y="1697"/>
                    <a:pt x="1003" y="1894"/>
                  </a:cubicBezTo>
                  <a:cubicBezTo>
                    <a:pt x="1760" y="2041"/>
                    <a:pt x="3748" y="2060"/>
                    <a:pt x="4695" y="2060"/>
                  </a:cubicBezTo>
                  <a:cubicBezTo>
                    <a:pt x="5010" y="2060"/>
                    <a:pt x="5210" y="2058"/>
                    <a:pt x="5210" y="2058"/>
                  </a:cubicBezTo>
                  <a:cubicBezTo>
                    <a:pt x="5210" y="2058"/>
                    <a:pt x="5410" y="2060"/>
                    <a:pt x="5725" y="2060"/>
                  </a:cubicBezTo>
                  <a:cubicBezTo>
                    <a:pt x="6669" y="2060"/>
                    <a:pt x="8654" y="2041"/>
                    <a:pt x="9411" y="1894"/>
                  </a:cubicBezTo>
                  <a:cubicBezTo>
                    <a:pt x="10420" y="1697"/>
                    <a:pt x="10118" y="590"/>
                    <a:pt x="9856" y="295"/>
                  </a:cubicBezTo>
                  <a:cubicBezTo>
                    <a:pt x="9587" y="0"/>
                    <a:pt x="5210" y="0"/>
                    <a:pt x="5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 flipH="1">
              <a:off x="3883452" y="3345876"/>
              <a:ext cx="13691" cy="50631"/>
            </a:xfrm>
            <a:custGeom>
              <a:avLst/>
              <a:gdLst/>
              <a:ahLst/>
              <a:cxnLst/>
              <a:rect l="l" t="t" r="r" b="b"/>
              <a:pathLst>
                <a:path w="328" h="1213" extrusionOk="0">
                  <a:moveTo>
                    <a:pt x="321" y="1"/>
                  </a:moveTo>
                  <a:lnTo>
                    <a:pt x="33" y="73"/>
                  </a:lnTo>
                  <a:lnTo>
                    <a:pt x="0" y="1180"/>
                  </a:lnTo>
                  <a:lnTo>
                    <a:pt x="328" y="1213"/>
                  </a:lnTo>
                  <a:lnTo>
                    <a:pt x="328" y="121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 flipH="1">
              <a:off x="3853900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322" y="0"/>
                  </a:moveTo>
                  <a:lnTo>
                    <a:pt x="1" y="33"/>
                  </a:lnTo>
                  <a:lnTo>
                    <a:pt x="60" y="1265"/>
                  </a:lnTo>
                  <a:lnTo>
                    <a:pt x="263" y="132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flipH="1">
              <a:off x="3826560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328" y="1324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 flipH="1">
              <a:off x="3795630" y="3341242"/>
              <a:ext cx="16195" cy="56391"/>
            </a:xfrm>
            <a:custGeom>
              <a:avLst/>
              <a:gdLst/>
              <a:ahLst/>
              <a:cxnLst/>
              <a:rect l="l" t="t" r="r" b="b"/>
              <a:pathLst>
                <a:path w="388" h="1351" extrusionOk="0">
                  <a:moveTo>
                    <a:pt x="1" y="0"/>
                  </a:moveTo>
                  <a:lnTo>
                    <a:pt x="86" y="1350"/>
                  </a:lnTo>
                  <a:lnTo>
                    <a:pt x="387" y="13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 flipH="1">
              <a:off x="3768540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 flipH="1">
              <a:off x="3737652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 flipH="1">
              <a:off x="3705637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 flipH="1">
              <a:off x="3674749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 flipH="1">
              <a:off x="3526486" y="3345876"/>
              <a:ext cx="13732" cy="50631"/>
            </a:xfrm>
            <a:custGeom>
              <a:avLst/>
              <a:gdLst/>
              <a:ahLst/>
              <a:cxnLst/>
              <a:rect l="l" t="t" r="r" b="b"/>
              <a:pathLst>
                <a:path w="329" h="1213" extrusionOk="0">
                  <a:moveTo>
                    <a:pt x="14" y="1"/>
                  </a:moveTo>
                  <a:lnTo>
                    <a:pt x="1" y="1213"/>
                  </a:lnTo>
                  <a:lnTo>
                    <a:pt x="328" y="1180"/>
                  </a:lnTo>
                  <a:lnTo>
                    <a:pt x="302" y="7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 flipH="1">
              <a:off x="3556038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269" y="1265"/>
                  </a:lnTo>
                  <a:lnTo>
                    <a:pt x="328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 flipH="1">
              <a:off x="3583378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0" y="0"/>
                  </a:moveTo>
                  <a:lnTo>
                    <a:pt x="0" y="1324"/>
                  </a:lnTo>
                  <a:lnTo>
                    <a:pt x="262" y="132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 flipH="1">
              <a:off x="3611846" y="3341242"/>
              <a:ext cx="15903" cy="56391"/>
            </a:xfrm>
            <a:custGeom>
              <a:avLst/>
              <a:gdLst/>
              <a:ahLst/>
              <a:cxnLst/>
              <a:rect l="l" t="t" r="r" b="b"/>
              <a:pathLst>
                <a:path w="381" h="1351" extrusionOk="0">
                  <a:moveTo>
                    <a:pt x="27" y="0"/>
                  </a:moveTo>
                  <a:lnTo>
                    <a:pt x="1" y="1350"/>
                  </a:lnTo>
                  <a:lnTo>
                    <a:pt x="296" y="135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 flipH="1">
              <a:off x="3642441" y="3341242"/>
              <a:ext cx="12647" cy="59104"/>
            </a:xfrm>
            <a:custGeom>
              <a:avLst/>
              <a:gdLst/>
              <a:ahLst/>
              <a:cxnLst/>
              <a:rect l="l" t="t" r="r" b="b"/>
              <a:pathLst>
                <a:path w="303" h="1416" extrusionOk="0">
                  <a:moveTo>
                    <a:pt x="60" y="0"/>
                  </a:moveTo>
                  <a:lnTo>
                    <a:pt x="1" y="1416"/>
                  </a:lnTo>
                  <a:lnTo>
                    <a:pt x="1" y="1416"/>
                  </a:lnTo>
                  <a:lnTo>
                    <a:pt x="302" y="135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 flipH="1">
              <a:off x="3571904" y="3116343"/>
              <a:ext cx="283665" cy="96378"/>
            </a:xfrm>
            <a:custGeom>
              <a:avLst/>
              <a:gdLst/>
              <a:ahLst/>
              <a:cxnLst/>
              <a:rect l="l" t="t" r="r" b="b"/>
              <a:pathLst>
                <a:path w="6796" h="2309" extrusionOk="0">
                  <a:moveTo>
                    <a:pt x="3547" y="1"/>
                  </a:moveTo>
                  <a:cubicBezTo>
                    <a:pt x="3518" y="1"/>
                    <a:pt x="3489" y="1"/>
                    <a:pt x="3460" y="2"/>
                  </a:cubicBezTo>
                  <a:cubicBezTo>
                    <a:pt x="3434" y="1"/>
                    <a:pt x="3408" y="1"/>
                    <a:pt x="3382" y="1"/>
                  </a:cubicBezTo>
                  <a:cubicBezTo>
                    <a:pt x="3100" y="1"/>
                    <a:pt x="2819" y="33"/>
                    <a:pt x="2543" y="87"/>
                  </a:cubicBezTo>
                  <a:cubicBezTo>
                    <a:pt x="1449" y="297"/>
                    <a:pt x="518" y="991"/>
                    <a:pt x="0" y="1968"/>
                  </a:cubicBezTo>
                  <a:lnTo>
                    <a:pt x="1160" y="1463"/>
                  </a:lnTo>
                  <a:lnTo>
                    <a:pt x="2798" y="2308"/>
                  </a:lnTo>
                  <a:lnTo>
                    <a:pt x="4037" y="1509"/>
                  </a:lnTo>
                  <a:lnTo>
                    <a:pt x="5577" y="2308"/>
                  </a:lnTo>
                  <a:lnTo>
                    <a:pt x="6796" y="1758"/>
                  </a:lnTo>
                  <a:cubicBezTo>
                    <a:pt x="6095" y="651"/>
                    <a:pt x="5079" y="185"/>
                    <a:pt x="4129" y="48"/>
                  </a:cubicBezTo>
                  <a:cubicBezTo>
                    <a:pt x="3935" y="19"/>
                    <a:pt x="3741" y="1"/>
                    <a:pt x="3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 flipH="1">
              <a:off x="3539640" y="3235388"/>
              <a:ext cx="344105" cy="72502"/>
            </a:xfrm>
            <a:custGeom>
              <a:avLst/>
              <a:gdLst/>
              <a:ahLst/>
              <a:cxnLst/>
              <a:rect l="l" t="t" r="r" b="b"/>
              <a:pathLst>
                <a:path w="8244" h="1737" extrusionOk="0">
                  <a:moveTo>
                    <a:pt x="1534" y="0"/>
                  </a:moveTo>
                  <a:lnTo>
                    <a:pt x="145" y="544"/>
                  </a:lnTo>
                  <a:cubicBezTo>
                    <a:pt x="86" y="826"/>
                    <a:pt x="33" y="1114"/>
                    <a:pt x="0" y="1403"/>
                  </a:cubicBezTo>
                  <a:lnTo>
                    <a:pt x="1488" y="891"/>
                  </a:lnTo>
                  <a:lnTo>
                    <a:pt x="3270" y="1737"/>
                  </a:lnTo>
                  <a:lnTo>
                    <a:pt x="4961" y="846"/>
                  </a:lnTo>
                  <a:lnTo>
                    <a:pt x="6455" y="1691"/>
                  </a:lnTo>
                  <a:lnTo>
                    <a:pt x="8244" y="1173"/>
                  </a:lnTo>
                  <a:cubicBezTo>
                    <a:pt x="8191" y="813"/>
                    <a:pt x="8113" y="459"/>
                    <a:pt x="8008" y="112"/>
                  </a:cubicBezTo>
                  <a:lnTo>
                    <a:pt x="6599" y="800"/>
                  </a:lnTo>
                  <a:lnTo>
                    <a:pt x="4863" y="99"/>
                  </a:lnTo>
                  <a:lnTo>
                    <a:pt x="3375" y="846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 flipH="1">
              <a:off x="3520565" y="39478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 flipH="1">
              <a:off x="3521028" y="38716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 flipH="1">
              <a:off x="3301089" y="3504872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 flipH="1">
              <a:off x="3300881" y="3503572"/>
              <a:ext cx="220179" cy="149680"/>
            </a:xfrm>
            <a:custGeom>
              <a:avLst/>
              <a:gdLst/>
              <a:ahLst/>
              <a:cxnLst/>
              <a:rect l="l" t="t" r="r" b="b"/>
              <a:pathLst>
                <a:path w="5275" h="3586" extrusionOk="0">
                  <a:moveTo>
                    <a:pt x="4816" y="1"/>
                  </a:moveTo>
                  <a:cubicBezTo>
                    <a:pt x="4694" y="1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5"/>
                    <a:pt x="1010" y="76"/>
                  </a:cubicBezTo>
                  <a:cubicBezTo>
                    <a:pt x="1010" y="76"/>
                    <a:pt x="1003" y="75"/>
                    <a:pt x="992" y="75"/>
                  </a:cubicBezTo>
                  <a:cubicBezTo>
                    <a:pt x="884" y="75"/>
                    <a:pt x="318" y="107"/>
                    <a:pt x="289" y="777"/>
                  </a:cubicBezTo>
                  <a:cubicBezTo>
                    <a:pt x="256" y="1517"/>
                    <a:pt x="512" y="1760"/>
                    <a:pt x="256" y="2395"/>
                  </a:cubicBezTo>
                  <a:cubicBezTo>
                    <a:pt x="0" y="3031"/>
                    <a:pt x="27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9"/>
                  </a:cubicBezTo>
                  <a:cubicBezTo>
                    <a:pt x="2635" y="3457"/>
                    <a:pt x="3166" y="3287"/>
                    <a:pt x="3467" y="3136"/>
                  </a:cubicBezTo>
                  <a:cubicBezTo>
                    <a:pt x="4076" y="2782"/>
                    <a:pt x="4555" y="2251"/>
                    <a:pt x="4856" y="1616"/>
                  </a:cubicBezTo>
                  <a:cubicBezTo>
                    <a:pt x="5274" y="743"/>
                    <a:pt x="5269" y="1"/>
                    <a:pt x="4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29"/>
          <p:cNvGrpSpPr/>
          <p:nvPr/>
        </p:nvGrpSpPr>
        <p:grpSpPr>
          <a:xfrm>
            <a:off x="599052" y="3319849"/>
            <a:ext cx="1396520" cy="1284160"/>
            <a:chOff x="3674664" y="2399050"/>
            <a:chExt cx="1673482" cy="1538838"/>
          </a:xfrm>
        </p:grpSpPr>
        <p:sp>
          <p:nvSpPr>
            <p:cNvPr id="837" name="Google Shape;837;p29"/>
            <p:cNvSpPr/>
            <p:nvPr/>
          </p:nvSpPr>
          <p:spPr>
            <a:xfrm>
              <a:off x="3674675" y="2399205"/>
              <a:ext cx="1673471" cy="1538683"/>
            </a:xfrm>
            <a:custGeom>
              <a:avLst/>
              <a:gdLst/>
              <a:ahLst/>
              <a:cxnLst/>
              <a:rect l="l" t="t" r="r" b="b"/>
              <a:pathLst>
                <a:path w="53896" h="49555" extrusionOk="0">
                  <a:moveTo>
                    <a:pt x="24339" y="20581"/>
                  </a:moveTo>
                  <a:lnTo>
                    <a:pt x="24339" y="20581"/>
                  </a:lnTo>
                  <a:cubicBezTo>
                    <a:pt x="24625" y="20638"/>
                    <a:pt x="24796" y="20650"/>
                    <a:pt x="24796" y="20650"/>
                  </a:cubicBezTo>
                  <a:lnTo>
                    <a:pt x="24762" y="20707"/>
                  </a:lnTo>
                  <a:cubicBezTo>
                    <a:pt x="24568" y="20661"/>
                    <a:pt x="24408" y="20650"/>
                    <a:pt x="24339" y="20581"/>
                  </a:cubicBezTo>
                  <a:close/>
                  <a:moveTo>
                    <a:pt x="25002" y="20707"/>
                  </a:moveTo>
                  <a:cubicBezTo>
                    <a:pt x="25002" y="20707"/>
                    <a:pt x="25002" y="20730"/>
                    <a:pt x="25014" y="20776"/>
                  </a:cubicBezTo>
                  <a:lnTo>
                    <a:pt x="25002" y="20764"/>
                  </a:lnTo>
                  <a:cubicBezTo>
                    <a:pt x="25002" y="20753"/>
                    <a:pt x="25002" y="20730"/>
                    <a:pt x="25002" y="20707"/>
                  </a:cubicBezTo>
                  <a:close/>
                  <a:moveTo>
                    <a:pt x="17033" y="21759"/>
                  </a:moveTo>
                  <a:cubicBezTo>
                    <a:pt x="17147" y="21862"/>
                    <a:pt x="17113" y="22079"/>
                    <a:pt x="17044" y="22308"/>
                  </a:cubicBezTo>
                  <a:cubicBezTo>
                    <a:pt x="16930" y="22239"/>
                    <a:pt x="16804" y="22182"/>
                    <a:pt x="16679" y="22148"/>
                  </a:cubicBezTo>
                  <a:cubicBezTo>
                    <a:pt x="16804" y="22022"/>
                    <a:pt x="16919" y="21885"/>
                    <a:pt x="17033" y="21759"/>
                  </a:cubicBezTo>
                  <a:close/>
                  <a:moveTo>
                    <a:pt x="25631" y="20353"/>
                  </a:moveTo>
                  <a:cubicBezTo>
                    <a:pt x="25986" y="21233"/>
                    <a:pt x="26454" y="22056"/>
                    <a:pt x="27049" y="22799"/>
                  </a:cubicBezTo>
                  <a:cubicBezTo>
                    <a:pt x="28501" y="24674"/>
                    <a:pt x="28810" y="26207"/>
                    <a:pt x="27746" y="27544"/>
                  </a:cubicBezTo>
                  <a:cubicBezTo>
                    <a:pt x="27140" y="28310"/>
                    <a:pt x="26306" y="28813"/>
                    <a:pt x="25311" y="29088"/>
                  </a:cubicBezTo>
                  <a:cubicBezTo>
                    <a:pt x="25814" y="28493"/>
                    <a:pt x="26500" y="28105"/>
                    <a:pt x="27026" y="27373"/>
                  </a:cubicBezTo>
                  <a:cubicBezTo>
                    <a:pt x="27986" y="26047"/>
                    <a:pt x="26946" y="25086"/>
                    <a:pt x="25700" y="24755"/>
                  </a:cubicBezTo>
                  <a:cubicBezTo>
                    <a:pt x="24042" y="24309"/>
                    <a:pt x="24236" y="23348"/>
                    <a:pt x="25139" y="22159"/>
                  </a:cubicBezTo>
                  <a:cubicBezTo>
                    <a:pt x="25380" y="21828"/>
                    <a:pt x="25608" y="21519"/>
                    <a:pt x="25494" y="21222"/>
                  </a:cubicBezTo>
                  <a:cubicBezTo>
                    <a:pt x="25837" y="20981"/>
                    <a:pt x="25185" y="20547"/>
                    <a:pt x="25185" y="20547"/>
                  </a:cubicBezTo>
                  <a:cubicBezTo>
                    <a:pt x="25345" y="20490"/>
                    <a:pt x="25494" y="20421"/>
                    <a:pt x="25631" y="20353"/>
                  </a:cubicBezTo>
                  <a:close/>
                  <a:moveTo>
                    <a:pt x="18988" y="17140"/>
                  </a:moveTo>
                  <a:cubicBezTo>
                    <a:pt x="19034" y="17208"/>
                    <a:pt x="19080" y="17277"/>
                    <a:pt x="19137" y="17346"/>
                  </a:cubicBezTo>
                  <a:lnTo>
                    <a:pt x="19114" y="17357"/>
                  </a:lnTo>
                  <a:lnTo>
                    <a:pt x="19137" y="17357"/>
                  </a:lnTo>
                  <a:cubicBezTo>
                    <a:pt x="19205" y="17448"/>
                    <a:pt x="19285" y="17551"/>
                    <a:pt x="19365" y="17654"/>
                  </a:cubicBezTo>
                  <a:cubicBezTo>
                    <a:pt x="19365" y="17734"/>
                    <a:pt x="19423" y="17814"/>
                    <a:pt x="19503" y="17837"/>
                  </a:cubicBezTo>
                  <a:lnTo>
                    <a:pt x="19514" y="17837"/>
                  </a:lnTo>
                  <a:cubicBezTo>
                    <a:pt x="19560" y="17883"/>
                    <a:pt x="19606" y="17929"/>
                    <a:pt x="19640" y="17974"/>
                  </a:cubicBezTo>
                  <a:cubicBezTo>
                    <a:pt x="19331" y="18352"/>
                    <a:pt x="18965" y="18775"/>
                    <a:pt x="18942" y="19026"/>
                  </a:cubicBezTo>
                  <a:cubicBezTo>
                    <a:pt x="18874" y="20318"/>
                    <a:pt x="21686" y="20707"/>
                    <a:pt x="22487" y="21233"/>
                  </a:cubicBezTo>
                  <a:cubicBezTo>
                    <a:pt x="24213" y="22365"/>
                    <a:pt x="23607" y="23840"/>
                    <a:pt x="22052" y="24663"/>
                  </a:cubicBezTo>
                  <a:cubicBezTo>
                    <a:pt x="21538" y="24937"/>
                    <a:pt x="21012" y="25166"/>
                    <a:pt x="20497" y="25441"/>
                  </a:cubicBezTo>
                  <a:cubicBezTo>
                    <a:pt x="21000" y="25200"/>
                    <a:pt x="21526" y="25006"/>
                    <a:pt x="21892" y="24812"/>
                  </a:cubicBezTo>
                  <a:cubicBezTo>
                    <a:pt x="23424" y="23988"/>
                    <a:pt x="25082" y="22399"/>
                    <a:pt x="22887" y="20947"/>
                  </a:cubicBezTo>
                  <a:cubicBezTo>
                    <a:pt x="22064" y="20410"/>
                    <a:pt x="19274" y="20044"/>
                    <a:pt x="19343" y="18752"/>
                  </a:cubicBezTo>
                  <a:cubicBezTo>
                    <a:pt x="19354" y="18580"/>
                    <a:pt x="19525" y="18329"/>
                    <a:pt x="19731" y="18066"/>
                  </a:cubicBezTo>
                  <a:cubicBezTo>
                    <a:pt x="20909" y="19301"/>
                    <a:pt x="22418" y="20158"/>
                    <a:pt x="24088" y="20524"/>
                  </a:cubicBezTo>
                  <a:cubicBezTo>
                    <a:pt x="23687" y="20959"/>
                    <a:pt x="24168" y="20913"/>
                    <a:pt x="24591" y="21039"/>
                  </a:cubicBezTo>
                  <a:cubicBezTo>
                    <a:pt x="24545" y="21187"/>
                    <a:pt x="24556" y="21313"/>
                    <a:pt x="24705" y="21324"/>
                  </a:cubicBezTo>
                  <a:cubicBezTo>
                    <a:pt x="24713" y="21325"/>
                    <a:pt x="24721" y="21326"/>
                    <a:pt x="24728" y="21326"/>
                  </a:cubicBezTo>
                  <a:cubicBezTo>
                    <a:pt x="24810" y="21326"/>
                    <a:pt x="24880" y="21272"/>
                    <a:pt x="24922" y="21199"/>
                  </a:cubicBezTo>
                  <a:cubicBezTo>
                    <a:pt x="24956" y="21233"/>
                    <a:pt x="24991" y="21267"/>
                    <a:pt x="25025" y="21313"/>
                  </a:cubicBezTo>
                  <a:cubicBezTo>
                    <a:pt x="25631" y="22193"/>
                    <a:pt x="23710" y="23017"/>
                    <a:pt x="24019" y="24126"/>
                  </a:cubicBezTo>
                  <a:cubicBezTo>
                    <a:pt x="24350" y="25303"/>
                    <a:pt x="25883" y="24789"/>
                    <a:pt x="26591" y="25566"/>
                  </a:cubicBezTo>
                  <a:cubicBezTo>
                    <a:pt x="27598" y="26664"/>
                    <a:pt x="26569" y="27727"/>
                    <a:pt x="25734" y="28425"/>
                  </a:cubicBezTo>
                  <a:cubicBezTo>
                    <a:pt x="25471" y="28642"/>
                    <a:pt x="25219" y="28882"/>
                    <a:pt x="25002" y="29156"/>
                  </a:cubicBezTo>
                  <a:cubicBezTo>
                    <a:pt x="24453" y="29282"/>
                    <a:pt x="23893" y="29351"/>
                    <a:pt x="23333" y="29362"/>
                  </a:cubicBezTo>
                  <a:cubicBezTo>
                    <a:pt x="24042" y="28150"/>
                    <a:pt x="24373" y="26915"/>
                    <a:pt x="22658" y="26527"/>
                  </a:cubicBezTo>
                  <a:cubicBezTo>
                    <a:pt x="21915" y="26355"/>
                    <a:pt x="20440" y="26572"/>
                    <a:pt x="20120" y="25658"/>
                  </a:cubicBezTo>
                  <a:cubicBezTo>
                    <a:pt x="20246" y="25578"/>
                    <a:pt x="20372" y="25509"/>
                    <a:pt x="20497" y="25441"/>
                  </a:cubicBezTo>
                  <a:lnTo>
                    <a:pt x="20497" y="25441"/>
                  </a:lnTo>
                  <a:cubicBezTo>
                    <a:pt x="20372" y="25498"/>
                    <a:pt x="20234" y="25566"/>
                    <a:pt x="20109" y="25635"/>
                  </a:cubicBezTo>
                  <a:cubicBezTo>
                    <a:pt x="20063" y="25486"/>
                    <a:pt x="20051" y="25338"/>
                    <a:pt x="20051" y="25189"/>
                  </a:cubicBezTo>
                  <a:cubicBezTo>
                    <a:pt x="20086" y="24331"/>
                    <a:pt x="21343" y="23783"/>
                    <a:pt x="20337" y="22971"/>
                  </a:cubicBezTo>
                  <a:cubicBezTo>
                    <a:pt x="20170" y="22832"/>
                    <a:pt x="19981" y="22780"/>
                    <a:pt x="19781" y="22780"/>
                  </a:cubicBezTo>
                  <a:cubicBezTo>
                    <a:pt x="19178" y="22780"/>
                    <a:pt x="18476" y="23256"/>
                    <a:pt x="17953" y="23256"/>
                  </a:cubicBezTo>
                  <a:cubicBezTo>
                    <a:pt x="17693" y="23256"/>
                    <a:pt x="17478" y="23139"/>
                    <a:pt x="17342" y="22788"/>
                  </a:cubicBezTo>
                  <a:cubicBezTo>
                    <a:pt x="17204" y="22445"/>
                    <a:pt x="17662" y="21770"/>
                    <a:pt x="17479" y="21519"/>
                  </a:cubicBezTo>
                  <a:cubicBezTo>
                    <a:pt x="17433" y="21462"/>
                    <a:pt x="17376" y="21427"/>
                    <a:pt x="17296" y="21416"/>
                  </a:cubicBezTo>
                  <a:cubicBezTo>
                    <a:pt x="18245" y="20170"/>
                    <a:pt x="18828" y="18695"/>
                    <a:pt x="18988" y="17140"/>
                  </a:cubicBezTo>
                  <a:close/>
                  <a:moveTo>
                    <a:pt x="18760" y="1"/>
                  </a:moveTo>
                  <a:cubicBezTo>
                    <a:pt x="16826" y="1"/>
                    <a:pt x="15238" y="687"/>
                    <a:pt x="15238" y="687"/>
                  </a:cubicBezTo>
                  <a:cubicBezTo>
                    <a:pt x="12334" y="2013"/>
                    <a:pt x="11007" y="4220"/>
                    <a:pt x="10824" y="6598"/>
                  </a:cubicBezTo>
                  <a:cubicBezTo>
                    <a:pt x="7634" y="6655"/>
                    <a:pt x="5211" y="9434"/>
                    <a:pt x="5211" y="9434"/>
                  </a:cubicBezTo>
                  <a:cubicBezTo>
                    <a:pt x="1" y="15699"/>
                    <a:pt x="6504" y="22734"/>
                    <a:pt x="13452" y="22734"/>
                  </a:cubicBezTo>
                  <a:cubicBezTo>
                    <a:pt x="14403" y="22734"/>
                    <a:pt x="15363" y="22603"/>
                    <a:pt x="16301" y="22319"/>
                  </a:cubicBezTo>
                  <a:lnTo>
                    <a:pt x="16301" y="22319"/>
                  </a:lnTo>
                  <a:cubicBezTo>
                    <a:pt x="16301" y="22319"/>
                    <a:pt x="16086" y="23041"/>
                    <a:pt x="16460" y="23041"/>
                  </a:cubicBezTo>
                  <a:cubicBezTo>
                    <a:pt x="16472" y="23041"/>
                    <a:pt x="16483" y="23041"/>
                    <a:pt x="16496" y="23039"/>
                  </a:cubicBezTo>
                  <a:cubicBezTo>
                    <a:pt x="16907" y="22994"/>
                    <a:pt x="16553" y="22319"/>
                    <a:pt x="16553" y="22319"/>
                  </a:cubicBezTo>
                  <a:lnTo>
                    <a:pt x="16553" y="22319"/>
                  </a:lnTo>
                  <a:cubicBezTo>
                    <a:pt x="16553" y="22319"/>
                    <a:pt x="16747" y="22616"/>
                    <a:pt x="16953" y="22674"/>
                  </a:cubicBezTo>
                  <a:cubicBezTo>
                    <a:pt x="16907" y="22811"/>
                    <a:pt x="16907" y="22937"/>
                    <a:pt x="16953" y="23074"/>
                  </a:cubicBezTo>
                  <a:cubicBezTo>
                    <a:pt x="17100" y="23431"/>
                    <a:pt x="17324" y="23550"/>
                    <a:pt x="17588" y="23550"/>
                  </a:cubicBezTo>
                  <a:cubicBezTo>
                    <a:pt x="18124" y="23550"/>
                    <a:pt x="18828" y="23056"/>
                    <a:pt x="19401" y="23056"/>
                  </a:cubicBezTo>
                  <a:cubicBezTo>
                    <a:pt x="19531" y="23056"/>
                    <a:pt x="19653" y="23081"/>
                    <a:pt x="19766" y="23142"/>
                  </a:cubicBezTo>
                  <a:cubicBezTo>
                    <a:pt x="21035" y="23828"/>
                    <a:pt x="19766" y="24514"/>
                    <a:pt x="19674" y="25360"/>
                  </a:cubicBezTo>
                  <a:cubicBezTo>
                    <a:pt x="19651" y="25543"/>
                    <a:pt x="19663" y="25726"/>
                    <a:pt x="19708" y="25898"/>
                  </a:cubicBezTo>
                  <a:cubicBezTo>
                    <a:pt x="19606" y="25966"/>
                    <a:pt x="19503" y="26047"/>
                    <a:pt x="19400" y="26138"/>
                  </a:cubicBezTo>
                  <a:cubicBezTo>
                    <a:pt x="19468" y="26092"/>
                    <a:pt x="19537" y="26035"/>
                    <a:pt x="19617" y="25978"/>
                  </a:cubicBezTo>
                  <a:lnTo>
                    <a:pt x="19720" y="25921"/>
                  </a:lnTo>
                  <a:cubicBezTo>
                    <a:pt x="20017" y="26813"/>
                    <a:pt x="21526" y="26630"/>
                    <a:pt x="22258" y="26801"/>
                  </a:cubicBezTo>
                  <a:cubicBezTo>
                    <a:pt x="23847" y="27178"/>
                    <a:pt x="23687" y="28265"/>
                    <a:pt x="23093" y="29374"/>
                  </a:cubicBezTo>
                  <a:cubicBezTo>
                    <a:pt x="22098" y="29362"/>
                    <a:pt x="21103" y="29248"/>
                    <a:pt x="20131" y="29042"/>
                  </a:cubicBezTo>
                  <a:cubicBezTo>
                    <a:pt x="19411" y="28550"/>
                    <a:pt x="18828" y="27922"/>
                    <a:pt x="18885" y="27121"/>
                  </a:cubicBezTo>
                  <a:cubicBezTo>
                    <a:pt x="18920" y="26744"/>
                    <a:pt x="19102" y="26390"/>
                    <a:pt x="19400" y="26149"/>
                  </a:cubicBezTo>
                  <a:lnTo>
                    <a:pt x="19400" y="26149"/>
                  </a:lnTo>
                  <a:cubicBezTo>
                    <a:pt x="18233" y="27076"/>
                    <a:pt x="18508" y="28047"/>
                    <a:pt x="19308" y="28848"/>
                  </a:cubicBezTo>
                  <a:cubicBezTo>
                    <a:pt x="19205" y="28813"/>
                    <a:pt x="19091" y="28791"/>
                    <a:pt x="18977" y="28756"/>
                  </a:cubicBezTo>
                  <a:cubicBezTo>
                    <a:pt x="15295" y="27750"/>
                    <a:pt x="14700" y="26950"/>
                    <a:pt x="13866" y="26161"/>
                  </a:cubicBezTo>
                  <a:cubicBezTo>
                    <a:pt x="13454" y="25770"/>
                    <a:pt x="13074" y="25564"/>
                    <a:pt x="12727" y="25564"/>
                  </a:cubicBezTo>
                  <a:cubicBezTo>
                    <a:pt x="11554" y="25564"/>
                    <a:pt x="10768" y="27924"/>
                    <a:pt x="10459" y="33433"/>
                  </a:cubicBezTo>
                  <a:cubicBezTo>
                    <a:pt x="10058" y="40453"/>
                    <a:pt x="11899" y="44809"/>
                    <a:pt x="17708" y="47507"/>
                  </a:cubicBezTo>
                  <a:cubicBezTo>
                    <a:pt x="20955" y="49019"/>
                    <a:pt x="26261" y="49554"/>
                    <a:pt x="31667" y="49554"/>
                  </a:cubicBezTo>
                  <a:cubicBezTo>
                    <a:pt x="35912" y="49554"/>
                    <a:pt x="40219" y="49224"/>
                    <a:pt x="43639" y="48776"/>
                  </a:cubicBezTo>
                  <a:cubicBezTo>
                    <a:pt x="52020" y="47656"/>
                    <a:pt x="53895" y="42431"/>
                    <a:pt x="53106" y="37686"/>
                  </a:cubicBezTo>
                  <a:cubicBezTo>
                    <a:pt x="52500" y="34039"/>
                    <a:pt x="48544" y="30894"/>
                    <a:pt x="45034" y="29282"/>
                  </a:cubicBezTo>
                  <a:cubicBezTo>
                    <a:pt x="42907" y="28310"/>
                    <a:pt x="42038" y="27258"/>
                    <a:pt x="41867" y="26172"/>
                  </a:cubicBezTo>
                  <a:cubicBezTo>
                    <a:pt x="41730" y="25326"/>
                    <a:pt x="42130" y="24549"/>
                    <a:pt x="42381" y="24171"/>
                  </a:cubicBezTo>
                  <a:cubicBezTo>
                    <a:pt x="42896" y="23543"/>
                    <a:pt x="43342" y="22868"/>
                    <a:pt x="43708" y="22148"/>
                  </a:cubicBezTo>
                  <a:cubicBezTo>
                    <a:pt x="43737" y="22150"/>
                    <a:pt x="43766" y="22151"/>
                    <a:pt x="43795" y="22151"/>
                  </a:cubicBezTo>
                  <a:cubicBezTo>
                    <a:pt x="44422" y="22151"/>
                    <a:pt x="44675" y="21646"/>
                    <a:pt x="45857" y="21646"/>
                  </a:cubicBezTo>
                  <a:cubicBezTo>
                    <a:pt x="46048" y="21646"/>
                    <a:pt x="46264" y="21660"/>
                    <a:pt x="46509" y="21690"/>
                  </a:cubicBezTo>
                  <a:cubicBezTo>
                    <a:pt x="48137" y="21900"/>
                    <a:pt x="49353" y="22442"/>
                    <a:pt x="49903" y="22442"/>
                  </a:cubicBezTo>
                  <a:cubicBezTo>
                    <a:pt x="50044" y="22442"/>
                    <a:pt x="50141" y="22406"/>
                    <a:pt x="50191" y="22319"/>
                  </a:cubicBezTo>
                  <a:cubicBezTo>
                    <a:pt x="50431" y="21908"/>
                    <a:pt x="49642" y="20490"/>
                    <a:pt x="48441" y="19861"/>
                  </a:cubicBezTo>
                  <a:cubicBezTo>
                    <a:pt x="48441" y="19861"/>
                    <a:pt x="48498" y="19827"/>
                    <a:pt x="48601" y="19769"/>
                  </a:cubicBezTo>
                  <a:lnTo>
                    <a:pt x="48681" y="19712"/>
                  </a:lnTo>
                  <a:lnTo>
                    <a:pt x="48693" y="19712"/>
                  </a:lnTo>
                  <a:lnTo>
                    <a:pt x="48784" y="19655"/>
                  </a:lnTo>
                  <a:lnTo>
                    <a:pt x="48807" y="19644"/>
                  </a:lnTo>
                  <a:lnTo>
                    <a:pt x="48910" y="19575"/>
                  </a:lnTo>
                  <a:lnTo>
                    <a:pt x="48944" y="19552"/>
                  </a:lnTo>
                  <a:lnTo>
                    <a:pt x="49059" y="19461"/>
                  </a:lnTo>
                  <a:lnTo>
                    <a:pt x="49082" y="19449"/>
                  </a:lnTo>
                  <a:lnTo>
                    <a:pt x="49196" y="19358"/>
                  </a:lnTo>
                  <a:lnTo>
                    <a:pt x="49230" y="19335"/>
                  </a:lnTo>
                  <a:cubicBezTo>
                    <a:pt x="49276" y="19301"/>
                    <a:pt x="49322" y="19266"/>
                    <a:pt x="49367" y="19221"/>
                  </a:cubicBezTo>
                  <a:lnTo>
                    <a:pt x="49402" y="19186"/>
                  </a:lnTo>
                  <a:cubicBezTo>
                    <a:pt x="49447" y="19152"/>
                    <a:pt x="49493" y="19106"/>
                    <a:pt x="49539" y="19061"/>
                  </a:cubicBezTo>
                  <a:lnTo>
                    <a:pt x="49573" y="19038"/>
                  </a:lnTo>
                  <a:lnTo>
                    <a:pt x="49722" y="18889"/>
                  </a:lnTo>
                  <a:lnTo>
                    <a:pt x="49733" y="18878"/>
                  </a:lnTo>
                  <a:lnTo>
                    <a:pt x="49893" y="18718"/>
                  </a:lnTo>
                  <a:lnTo>
                    <a:pt x="49928" y="18672"/>
                  </a:lnTo>
                  <a:cubicBezTo>
                    <a:pt x="49973" y="18615"/>
                    <a:pt x="50030" y="18558"/>
                    <a:pt x="50076" y="18500"/>
                  </a:cubicBezTo>
                  <a:lnTo>
                    <a:pt x="50111" y="18466"/>
                  </a:lnTo>
                  <a:cubicBezTo>
                    <a:pt x="50168" y="18397"/>
                    <a:pt x="50213" y="18329"/>
                    <a:pt x="50271" y="18260"/>
                  </a:cubicBezTo>
                  <a:lnTo>
                    <a:pt x="50282" y="18237"/>
                  </a:lnTo>
                  <a:cubicBezTo>
                    <a:pt x="50328" y="18180"/>
                    <a:pt x="50385" y="18112"/>
                    <a:pt x="50431" y="18032"/>
                  </a:cubicBezTo>
                  <a:cubicBezTo>
                    <a:pt x="50431" y="18020"/>
                    <a:pt x="50442" y="18020"/>
                    <a:pt x="50454" y="18009"/>
                  </a:cubicBezTo>
                  <a:cubicBezTo>
                    <a:pt x="50499" y="17929"/>
                    <a:pt x="50545" y="17860"/>
                    <a:pt x="50591" y="17780"/>
                  </a:cubicBezTo>
                  <a:lnTo>
                    <a:pt x="50625" y="17734"/>
                  </a:lnTo>
                  <a:cubicBezTo>
                    <a:pt x="50671" y="17654"/>
                    <a:pt x="50717" y="17563"/>
                    <a:pt x="50762" y="17483"/>
                  </a:cubicBezTo>
                  <a:cubicBezTo>
                    <a:pt x="50774" y="17471"/>
                    <a:pt x="50774" y="17460"/>
                    <a:pt x="50785" y="17437"/>
                  </a:cubicBezTo>
                  <a:cubicBezTo>
                    <a:pt x="50831" y="17357"/>
                    <a:pt x="50877" y="17266"/>
                    <a:pt x="50934" y="17163"/>
                  </a:cubicBezTo>
                  <a:cubicBezTo>
                    <a:pt x="51654" y="15640"/>
                    <a:pt x="51651" y="14345"/>
                    <a:pt x="50862" y="14345"/>
                  </a:cubicBezTo>
                  <a:cubicBezTo>
                    <a:pt x="50650" y="14345"/>
                    <a:pt x="50381" y="14439"/>
                    <a:pt x="50053" y="14647"/>
                  </a:cubicBezTo>
                  <a:cubicBezTo>
                    <a:pt x="49215" y="15181"/>
                    <a:pt x="48191" y="15624"/>
                    <a:pt x="47089" y="15624"/>
                  </a:cubicBezTo>
                  <a:cubicBezTo>
                    <a:pt x="46163" y="15624"/>
                    <a:pt x="45182" y="15311"/>
                    <a:pt x="44211" y="14476"/>
                  </a:cubicBezTo>
                  <a:cubicBezTo>
                    <a:pt x="43822" y="12578"/>
                    <a:pt x="42724" y="10886"/>
                    <a:pt x="41158" y="9754"/>
                  </a:cubicBezTo>
                  <a:cubicBezTo>
                    <a:pt x="41158" y="9754"/>
                    <a:pt x="39374" y="7593"/>
                    <a:pt x="34984" y="7387"/>
                  </a:cubicBezTo>
                  <a:cubicBezTo>
                    <a:pt x="34729" y="7373"/>
                    <a:pt x="34475" y="7366"/>
                    <a:pt x="34221" y="7366"/>
                  </a:cubicBezTo>
                  <a:cubicBezTo>
                    <a:pt x="33196" y="7366"/>
                    <a:pt x="32175" y="7478"/>
                    <a:pt x="31176" y="7707"/>
                  </a:cubicBezTo>
                  <a:cubicBezTo>
                    <a:pt x="30353" y="5718"/>
                    <a:pt x="28604" y="4140"/>
                    <a:pt x="25768" y="3568"/>
                  </a:cubicBezTo>
                  <a:cubicBezTo>
                    <a:pt x="25358" y="3498"/>
                    <a:pt x="24957" y="3463"/>
                    <a:pt x="24549" y="3463"/>
                  </a:cubicBezTo>
                  <a:cubicBezTo>
                    <a:pt x="24490" y="3463"/>
                    <a:pt x="24432" y="3464"/>
                    <a:pt x="24373" y="3465"/>
                  </a:cubicBezTo>
                  <a:cubicBezTo>
                    <a:pt x="22993" y="693"/>
                    <a:pt x="20702" y="1"/>
                    <a:pt x="1876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3986956" y="2628255"/>
              <a:ext cx="1361170" cy="1309161"/>
            </a:xfrm>
            <a:custGeom>
              <a:avLst/>
              <a:gdLst/>
              <a:ahLst/>
              <a:cxnLst/>
              <a:rect l="l" t="t" r="r" b="b"/>
              <a:pathLst>
                <a:path w="43838" h="42163" extrusionOk="0">
                  <a:moveTo>
                    <a:pt x="24066" y="0"/>
                  </a:moveTo>
                  <a:cubicBezTo>
                    <a:pt x="20794" y="0"/>
                    <a:pt x="17571" y="978"/>
                    <a:pt x="15836" y="4721"/>
                  </a:cubicBezTo>
                  <a:cubicBezTo>
                    <a:pt x="13195" y="10437"/>
                    <a:pt x="16465" y="14805"/>
                    <a:pt x="16980" y="15422"/>
                  </a:cubicBezTo>
                  <a:cubicBezTo>
                    <a:pt x="18432" y="17297"/>
                    <a:pt x="18740" y="18830"/>
                    <a:pt x="17689" y="20167"/>
                  </a:cubicBezTo>
                  <a:cubicBezTo>
                    <a:pt x="16673" y="21447"/>
                    <a:pt x="15003" y="21986"/>
                    <a:pt x="13024" y="21986"/>
                  </a:cubicBezTo>
                  <a:cubicBezTo>
                    <a:pt x="11749" y="21986"/>
                    <a:pt x="10346" y="21762"/>
                    <a:pt x="8907" y="21368"/>
                  </a:cubicBezTo>
                  <a:cubicBezTo>
                    <a:pt x="5226" y="20350"/>
                    <a:pt x="4631" y="19561"/>
                    <a:pt x="3808" y="18772"/>
                  </a:cubicBezTo>
                  <a:cubicBezTo>
                    <a:pt x="3396" y="18381"/>
                    <a:pt x="3015" y="18175"/>
                    <a:pt x="2668" y="18175"/>
                  </a:cubicBezTo>
                  <a:cubicBezTo>
                    <a:pt x="1495" y="18175"/>
                    <a:pt x="710" y="20530"/>
                    <a:pt x="401" y="26044"/>
                  </a:cubicBezTo>
                  <a:cubicBezTo>
                    <a:pt x="1" y="33064"/>
                    <a:pt x="1841" y="37421"/>
                    <a:pt x="7638" y="40119"/>
                  </a:cubicBezTo>
                  <a:cubicBezTo>
                    <a:pt x="10898" y="41627"/>
                    <a:pt x="16220" y="42162"/>
                    <a:pt x="21635" y="42162"/>
                  </a:cubicBezTo>
                  <a:cubicBezTo>
                    <a:pt x="25870" y="42162"/>
                    <a:pt x="30163" y="41835"/>
                    <a:pt x="33570" y="41388"/>
                  </a:cubicBezTo>
                  <a:cubicBezTo>
                    <a:pt x="41962" y="40279"/>
                    <a:pt x="43837" y="35054"/>
                    <a:pt x="43048" y="30309"/>
                  </a:cubicBezTo>
                  <a:cubicBezTo>
                    <a:pt x="42442" y="26662"/>
                    <a:pt x="38486" y="23517"/>
                    <a:pt x="34976" y="21905"/>
                  </a:cubicBezTo>
                  <a:cubicBezTo>
                    <a:pt x="32850" y="20933"/>
                    <a:pt x="31981" y="19881"/>
                    <a:pt x="31809" y="18795"/>
                  </a:cubicBezTo>
                  <a:cubicBezTo>
                    <a:pt x="31672" y="17949"/>
                    <a:pt x="32072" y="17172"/>
                    <a:pt x="32312" y="16794"/>
                  </a:cubicBezTo>
                  <a:cubicBezTo>
                    <a:pt x="35148" y="13341"/>
                    <a:pt x="34782" y="10300"/>
                    <a:pt x="34199" y="7236"/>
                  </a:cubicBezTo>
                  <a:cubicBezTo>
                    <a:pt x="33833" y="5281"/>
                    <a:pt x="32724" y="3543"/>
                    <a:pt x="31112" y="2377"/>
                  </a:cubicBezTo>
                  <a:cubicBezTo>
                    <a:pt x="31112" y="2377"/>
                    <a:pt x="29328" y="227"/>
                    <a:pt x="24926" y="21"/>
                  </a:cubicBezTo>
                  <a:cubicBezTo>
                    <a:pt x="24640" y="8"/>
                    <a:pt x="24353" y="0"/>
                    <a:pt x="24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4987359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4890796" y="2774993"/>
              <a:ext cx="90573" cy="122151"/>
            </a:xfrm>
            <a:custGeom>
              <a:avLst/>
              <a:gdLst/>
              <a:ahLst/>
              <a:cxnLst/>
              <a:rect l="l" t="t" r="r" b="b"/>
              <a:pathLst>
                <a:path w="2917" h="3934" extrusionOk="0">
                  <a:moveTo>
                    <a:pt x="1119" y="0"/>
                  </a:moveTo>
                  <a:cubicBezTo>
                    <a:pt x="1051" y="0"/>
                    <a:pt x="982" y="10"/>
                    <a:pt x="915" y="29"/>
                  </a:cubicBezTo>
                  <a:cubicBezTo>
                    <a:pt x="275" y="212"/>
                    <a:pt x="1" y="1218"/>
                    <a:pt x="309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3" y="3733"/>
                    <a:pt x="2916" y="2716"/>
                    <a:pt x="2619" y="1641"/>
                  </a:cubicBezTo>
                  <a:cubicBezTo>
                    <a:pt x="2343" y="679"/>
                    <a:pt x="1709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4907842" y="2790579"/>
              <a:ext cx="61821" cy="89207"/>
            </a:xfrm>
            <a:custGeom>
              <a:avLst/>
              <a:gdLst/>
              <a:ahLst/>
              <a:cxnLst/>
              <a:rect l="l" t="t" r="r" b="b"/>
              <a:pathLst>
                <a:path w="1991" h="2873" extrusionOk="0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76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5" y="2854"/>
                  </a:cubicBezTo>
                  <a:cubicBezTo>
                    <a:pt x="1819" y="2740"/>
                    <a:pt x="1990" y="2008"/>
                    <a:pt x="1773" y="1219"/>
                  </a:cubicBezTo>
                  <a:cubicBezTo>
                    <a:pt x="1566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4916722" y="2803216"/>
              <a:ext cx="18133" cy="15742"/>
            </a:xfrm>
            <a:custGeom>
              <a:avLst/>
              <a:gdLst/>
              <a:ahLst/>
              <a:cxnLst/>
              <a:rect l="l" t="t" r="r" b="b"/>
              <a:pathLst>
                <a:path w="584" h="507" extrusionOk="0">
                  <a:moveTo>
                    <a:pt x="321" y="0"/>
                  </a:moveTo>
                  <a:cubicBezTo>
                    <a:pt x="103" y="12"/>
                    <a:pt x="0" y="286"/>
                    <a:pt x="160" y="435"/>
                  </a:cubicBezTo>
                  <a:cubicBezTo>
                    <a:pt x="211" y="485"/>
                    <a:pt x="271" y="507"/>
                    <a:pt x="330" y="507"/>
                  </a:cubicBezTo>
                  <a:cubicBezTo>
                    <a:pt x="460" y="507"/>
                    <a:pt x="584" y="401"/>
                    <a:pt x="584" y="252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4144564" y="3063874"/>
              <a:ext cx="309941" cy="468576"/>
            </a:xfrm>
            <a:custGeom>
              <a:avLst/>
              <a:gdLst/>
              <a:ahLst/>
              <a:cxnLst/>
              <a:rect l="l" t="t" r="r" b="b"/>
              <a:pathLst>
                <a:path w="9982" h="15091" extrusionOk="0">
                  <a:moveTo>
                    <a:pt x="8358" y="14815"/>
                  </a:moveTo>
                  <a:lnTo>
                    <a:pt x="8358" y="14815"/>
                  </a:lnTo>
                  <a:cubicBezTo>
                    <a:pt x="8358" y="14815"/>
                    <a:pt x="8358" y="14815"/>
                    <a:pt x="8358" y="14815"/>
                  </a:cubicBezTo>
                  <a:cubicBezTo>
                    <a:pt x="8358" y="14815"/>
                    <a:pt x="8358" y="14815"/>
                    <a:pt x="8358" y="14815"/>
                  </a:cubicBezTo>
                  <a:close/>
                  <a:moveTo>
                    <a:pt x="1536" y="1"/>
                  </a:moveTo>
                  <a:cubicBezTo>
                    <a:pt x="1170" y="1"/>
                    <a:pt x="602" y="352"/>
                    <a:pt x="400" y="466"/>
                  </a:cubicBezTo>
                  <a:cubicBezTo>
                    <a:pt x="252" y="546"/>
                    <a:pt x="137" y="661"/>
                    <a:pt x="0" y="729"/>
                  </a:cubicBezTo>
                  <a:lnTo>
                    <a:pt x="0" y="741"/>
                  </a:lnTo>
                  <a:cubicBezTo>
                    <a:pt x="213" y="620"/>
                    <a:pt x="778" y="275"/>
                    <a:pt x="1137" y="275"/>
                  </a:cubicBezTo>
                  <a:cubicBezTo>
                    <a:pt x="1221" y="275"/>
                    <a:pt x="1295" y="295"/>
                    <a:pt x="1349" y="340"/>
                  </a:cubicBezTo>
                  <a:cubicBezTo>
                    <a:pt x="1624" y="592"/>
                    <a:pt x="1109" y="1301"/>
                    <a:pt x="1258" y="1655"/>
                  </a:cubicBezTo>
                  <a:cubicBezTo>
                    <a:pt x="1406" y="2018"/>
                    <a:pt x="1631" y="2139"/>
                    <a:pt x="1897" y="2139"/>
                  </a:cubicBezTo>
                  <a:cubicBezTo>
                    <a:pt x="2436" y="2139"/>
                    <a:pt x="3144" y="1641"/>
                    <a:pt x="3722" y="1641"/>
                  </a:cubicBezTo>
                  <a:cubicBezTo>
                    <a:pt x="3849" y="1641"/>
                    <a:pt x="3970" y="1665"/>
                    <a:pt x="4082" y="1724"/>
                  </a:cubicBezTo>
                  <a:cubicBezTo>
                    <a:pt x="5351" y="2421"/>
                    <a:pt x="4082" y="3107"/>
                    <a:pt x="3979" y="3953"/>
                  </a:cubicBezTo>
                  <a:cubicBezTo>
                    <a:pt x="3807" y="5474"/>
                    <a:pt x="5717" y="5188"/>
                    <a:pt x="6574" y="5394"/>
                  </a:cubicBezTo>
                  <a:cubicBezTo>
                    <a:pt x="9524" y="6092"/>
                    <a:pt x="6437" y="9213"/>
                    <a:pt x="5785" y="10402"/>
                  </a:cubicBezTo>
                  <a:cubicBezTo>
                    <a:pt x="4836" y="12129"/>
                    <a:pt x="5991" y="14655"/>
                    <a:pt x="7969" y="15090"/>
                  </a:cubicBezTo>
                  <a:cubicBezTo>
                    <a:pt x="7973" y="15091"/>
                    <a:pt x="7976" y="15091"/>
                    <a:pt x="7980" y="15091"/>
                  </a:cubicBezTo>
                  <a:cubicBezTo>
                    <a:pt x="8081" y="15091"/>
                    <a:pt x="8246" y="14814"/>
                    <a:pt x="8347" y="14814"/>
                  </a:cubicBezTo>
                  <a:cubicBezTo>
                    <a:pt x="8351" y="14814"/>
                    <a:pt x="8354" y="14815"/>
                    <a:pt x="8358" y="14815"/>
                  </a:cubicBezTo>
                  <a:lnTo>
                    <a:pt x="8358" y="14815"/>
                  </a:lnTo>
                  <a:cubicBezTo>
                    <a:pt x="6483" y="14404"/>
                    <a:pt x="5248" y="11957"/>
                    <a:pt x="6117" y="10265"/>
                  </a:cubicBezTo>
                  <a:cubicBezTo>
                    <a:pt x="6723" y="9076"/>
                    <a:pt x="9982" y="5806"/>
                    <a:pt x="6975" y="5120"/>
                  </a:cubicBezTo>
                  <a:cubicBezTo>
                    <a:pt x="6128" y="4925"/>
                    <a:pt x="4322" y="5234"/>
                    <a:pt x="4368" y="3782"/>
                  </a:cubicBezTo>
                  <a:cubicBezTo>
                    <a:pt x="4402" y="2924"/>
                    <a:pt x="5660" y="2376"/>
                    <a:pt x="4654" y="1564"/>
                  </a:cubicBezTo>
                  <a:cubicBezTo>
                    <a:pt x="4486" y="1425"/>
                    <a:pt x="4297" y="1373"/>
                    <a:pt x="4098" y="1373"/>
                  </a:cubicBezTo>
                  <a:cubicBezTo>
                    <a:pt x="3494" y="1373"/>
                    <a:pt x="2792" y="1849"/>
                    <a:pt x="2269" y="1849"/>
                  </a:cubicBezTo>
                  <a:cubicBezTo>
                    <a:pt x="2010" y="1849"/>
                    <a:pt x="1795" y="1732"/>
                    <a:pt x="1658" y="1381"/>
                  </a:cubicBezTo>
                  <a:cubicBezTo>
                    <a:pt x="1521" y="1049"/>
                    <a:pt x="1989" y="363"/>
                    <a:pt x="1795" y="112"/>
                  </a:cubicBezTo>
                  <a:cubicBezTo>
                    <a:pt x="1737" y="33"/>
                    <a:pt x="1645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4402632" y="2998991"/>
              <a:ext cx="271967" cy="567687"/>
            </a:xfrm>
            <a:custGeom>
              <a:avLst/>
              <a:gdLst/>
              <a:ahLst/>
              <a:cxnLst/>
              <a:rect l="l" t="t" r="r" b="b"/>
              <a:pathLst>
                <a:path w="8759" h="18283" extrusionOk="0">
                  <a:moveTo>
                    <a:pt x="2128" y="1"/>
                  </a:moveTo>
                  <a:cubicBezTo>
                    <a:pt x="2109" y="9"/>
                    <a:pt x="2091" y="19"/>
                    <a:pt x="2073" y="30"/>
                  </a:cubicBezTo>
                  <a:lnTo>
                    <a:pt x="2073" y="30"/>
                  </a:lnTo>
                  <a:cubicBezTo>
                    <a:pt x="2095" y="20"/>
                    <a:pt x="2117" y="10"/>
                    <a:pt x="2139" y="1"/>
                  </a:cubicBezTo>
                  <a:close/>
                  <a:moveTo>
                    <a:pt x="2073" y="30"/>
                  </a:moveTo>
                  <a:lnTo>
                    <a:pt x="2073" y="30"/>
                  </a:lnTo>
                  <a:cubicBezTo>
                    <a:pt x="1722" y="190"/>
                    <a:pt x="1400" y="380"/>
                    <a:pt x="1106" y="616"/>
                  </a:cubicBezTo>
                  <a:lnTo>
                    <a:pt x="1106" y="616"/>
                  </a:lnTo>
                  <a:cubicBezTo>
                    <a:pt x="1134" y="597"/>
                    <a:pt x="1162" y="578"/>
                    <a:pt x="1191" y="560"/>
                  </a:cubicBezTo>
                  <a:lnTo>
                    <a:pt x="1191" y="560"/>
                  </a:lnTo>
                  <a:cubicBezTo>
                    <a:pt x="1159" y="582"/>
                    <a:pt x="1128" y="603"/>
                    <a:pt x="1099" y="622"/>
                  </a:cubicBezTo>
                  <a:lnTo>
                    <a:pt x="1099" y="622"/>
                  </a:lnTo>
                  <a:cubicBezTo>
                    <a:pt x="1101" y="620"/>
                    <a:pt x="1104" y="618"/>
                    <a:pt x="1106" y="616"/>
                  </a:cubicBezTo>
                  <a:lnTo>
                    <a:pt x="1106" y="616"/>
                  </a:lnTo>
                  <a:cubicBezTo>
                    <a:pt x="1100" y="621"/>
                    <a:pt x="1093" y="625"/>
                    <a:pt x="1087" y="630"/>
                  </a:cubicBezTo>
                  <a:cubicBezTo>
                    <a:pt x="1091" y="627"/>
                    <a:pt x="1095" y="625"/>
                    <a:pt x="1099" y="622"/>
                  </a:cubicBezTo>
                  <a:lnTo>
                    <a:pt x="1099" y="622"/>
                  </a:lnTo>
                  <a:cubicBezTo>
                    <a:pt x="1091" y="628"/>
                    <a:pt x="1083" y="635"/>
                    <a:pt x="1076" y="641"/>
                  </a:cubicBezTo>
                  <a:cubicBezTo>
                    <a:pt x="1" y="1579"/>
                    <a:pt x="1362" y="1098"/>
                    <a:pt x="1750" y="1681"/>
                  </a:cubicBezTo>
                  <a:cubicBezTo>
                    <a:pt x="2356" y="2550"/>
                    <a:pt x="447" y="3385"/>
                    <a:pt x="756" y="4483"/>
                  </a:cubicBezTo>
                  <a:cubicBezTo>
                    <a:pt x="1076" y="5660"/>
                    <a:pt x="2608" y="5146"/>
                    <a:pt x="3328" y="5935"/>
                  </a:cubicBezTo>
                  <a:cubicBezTo>
                    <a:pt x="4323" y="7032"/>
                    <a:pt x="3305" y="8096"/>
                    <a:pt x="2471" y="8782"/>
                  </a:cubicBezTo>
                  <a:cubicBezTo>
                    <a:pt x="1362" y="9708"/>
                    <a:pt x="767" y="10840"/>
                    <a:pt x="893" y="12326"/>
                  </a:cubicBezTo>
                  <a:cubicBezTo>
                    <a:pt x="985" y="13355"/>
                    <a:pt x="1502" y="13671"/>
                    <a:pt x="2181" y="13671"/>
                  </a:cubicBezTo>
                  <a:cubicBezTo>
                    <a:pt x="3185" y="13671"/>
                    <a:pt x="4543" y="12982"/>
                    <a:pt x="5409" y="12886"/>
                  </a:cubicBezTo>
                  <a:cubicBezTo>
                    <a:pt x="5510" y="12876"/>
                    <a:pt x="5605" y="12870"/>
                    <a:pt x="5695" y="12870"/>
                  </a:cubicBezTo>
                  <a:cubicBezTo>
                    <a:pt x="8294" y="12870"/>
                    <a:pt x="6378" y="17211"/>
                    <a:pt x="5306" y="18283"/>
                  </a:cubicBezTo>
                  <a:cubicBezTo>
                    <a:pt x="5421" y="18169"/>
                    <a:pt x="5592" y="18123"/>
                    <a:pt x="5706" y="18009"/>
                  </a:cubicBezTo>
                  <a:cubicBezTo>
                    <a:pt x="6760" y="16966"/>
                    <a:pt x="8758" y="12595"/>
                    <a:pt x="6069" y="12595"/>
                  </a:cubicBezTo>
                  <a:cubicBezTo>
                    <a:pt x="6015" y="12595"/>
                    <a:pt x="5959" y="12597"/>
                    <a:pt x="5901" y="12601"/>
                  </a:cubicBezTo>
                  <a:cubicBezTo>
                    <a:pt x="4815" y="12669"/>
                    <a:pt x="3831" y="13344"/>
                    <a:pt x="2745" y="13412"/>
                  </a:cubicBezTo>
                  <a:cubicBezTo>
                    <a:pt x="2701" y="13415"/>
                    <a:pt x="2658" y="13416"/>
                    <a:pt x="2616" y="13416"/>
                  </a:cubicBezTo>
                  <a:cubicBezTo>
                    <a:pt x="1208" y="13416"/>
                    <a:pt x="1129" y="11948"/>
                    <a:pt x="1373" y="10771"/>
                  </a:cubicBezTo>
                  <a:cubicBezTo>
                    <a:pt x="1705" y="9182"/>
                    <a:pt x="2905" y="8885"/>
                    <a:pt x="3740" y="7730"/>
                  </a:cubicBezTo>
                  <a:cubicBezTo>
                    <a:pt x="4700" y="6404"/>
                    <a:pt x="3660" y="5443"/>
                    <a:pt x="2413" y="5112"/>
                  </a:cubicBezTo>
                  <a:cubicBezTo>
                    <a:pt x="756" y="4666"/>
                    <a:pt x="950" y="3705"/>
                    <a:pt x="1853" y="2516"/>
                  </a:cubicBezTo>
                  <a:cubicBezTo>
                    <a:pt x="2208" y="2036"/>
                    <a:pt x="2516" y="1590"/>
                    <a:pt x="1853" y="1190"/>
                  </a:cubicBezTo>
                  <a:cubicBezTo>
                    <a:pt x="1385" y="911"/>
                    <a:pt x="589" y="1176"/>
                    <a:pt x="1327" y="477"/>
                  </a:cubicBezTo>
                  <a:lnTo>
                    <a:pt x="1327" y="477"/>
                  </a:lnTo>
                  <a:cubicBezTo>
                    <a:pt x="1455" y="404"/>
                    <a:pt x="1589" y="337"/>
                    <a:pt x="1727" y="275"/>
                  </a:cubicBezTo>
                  <a:cubicBezTo>
                    <a:pt x="1857" y="225"/>
                    <a:pt x="1952" y="105"/>
                    <a:pt x="2073" y="3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4213397" y="2924184"/>
              <a:ext cx="311804" cy="579859"/>
            </a:xfrm>
            <a:custGeom>
              <a:avLst/>
              <a:gdLst/>
              <a:ahLst/>
              <a:cxnLst/>
              <a:rect l="l" t="t" r="r" b="b"/>
              <a:pathLst>
                <a:path w="10042" h="18675" extrusionOk="0">
                  <a:moveTo>
                    <a:pt x="2911" y="0"/>
                  </a:moveTo>
                  <a:cubicBezTo>
                    <a:pt x="2760" y="0"/>
                    <a:pt x="2517" y="49"/>
                    <a:pt x="2152" y="163"/>
                  </a:cubicBezTo>
                  <a:cubicBezTo>
                    <a:pt x="2003" y="220"/>
                    <a:pt x="1900" y="392"/>
                    <a:pt x="1752" y="438"/>
                  </a:cubicBezTo>
                  <a:lnTo>
                    <a:pt x="1763" y="449"/>
                  </a:lnTo>
                  <a:cubicBezTo>
                    <a:pt x="2131" y="332"/>
                    <a:pt x="2375" y="281"/>
                    <a:pt x="2524" y="281"/>
                  </a:cubicBezTo>
                  <a:cubicBezTo>
                    <a:pt x="3278" y="281"/>
                    <a:pt x="1632" y="1574"/>
                    <a:pt x="1603" y="2118"/>
                  </a:cubicBezTo>
                  <a:cubicBezTo>
                    <a:pt x="1523" y="3410"/>
                    <a:pt x="4336" y="3799"/>
                    <a:pt x="5136" y="4325"/>
                  </a:cubicBezTo>
                  <a:cubicBezTo>
                    <a:pt x="6874" y="5457"/>
                    <a:pt x="6257" y="6932"/>
                    <a:pt x="4713" y="7755"/>
                  </a:cubicBezTo>
                  <a:cubicBezTo>
                    <a:pt x="4208" y="8015"/>
                    <a:pt x="3690" y="8248"/>
                    <a:pt x="3186" y="8511"/>
                  </a:cubicBezTo>
                  <a:lnTo>
                    <a:pt x="3186" y="8511"/>
                  </a:lnTo>
                  <a:cubicBezTo>
                    <a:pt x="3678" y="8284"/>
                    <a:pt x="4181" y="8097"/>
                    <a:pt x="4542" y="7904"/>
                  </a:cubicBezTo>
                  <a:cubicBezTo>
                    <a:pt x="6074" y="7080"/>
                    <a:pt x="7731" y="5491"/>
                    <a:pt x="5536" y="4039"/>
                  </a:cubicBezTo>
                  <a:cubicBezTo>
                    <a:pt x="4713" y="3502"/>
                    <a:pt x="1923" y="3136"/>
                    <a:pt x="1992" y="1844"/>
                  </a:cubicBezTo>
                  <a:cubicBezTo>
                    <a:pt x="2021" y="1298"/>
                    <a:pt x="3683" y="0"/>
                    <a:pt x="2911" y="0"/>
                  </a:cubicBezTo>
                  <a:close/>
                  <a:moveTo>
                    <a:pt x="3186" y="8511"/>
                  </a:moveTo>
                  <a:cubicBezTo>
                    <a:pt x="2762" y="8708"/>
                    <a:pt x="2346" y="8934"/>
                    <a:pt x="2036" y="9221"/>
                  </a:cubicBezTo>
                  <a:lnTo>
                    <a:pt x="2036" y="9221"/>
                  </a:lnTo>
                  <a:cubicBezTo>
                    <a:pt x="2104" y="9167"/>
                    <a:pt x="2177" y="9112"/>
                    <a:pt x="2255" y="9058"/>
                  </a:cubicBezTo>
                  <a:cubicBezTo>
                    <a:pt x="2555" y="8855"/>
                    <a:pt x="2868" y="8677"/>
                    <a:pt x="3186" y="8511"/>
                  </a:cubicBezTo>
                  <a:close/>
                  <a:moveTo>
                    <a:pt x="2036" y="9221"/>
                  </a:moveTo>
                  <a:cubicBezTo>
                    <a:pt x="1" y="10847"/>
                    <a:pt x="2364" y="12614"/>
                    <a:pt x="4256" y="13300"/>
                  </a:cubicBezTo>
                  <a:cubicBezTo>
                    <a:pt x="5502" y="13758"/>
                    <a:pt x="7114" y="13906"/>
                    <a:pt x="8200" y="14730"/>
                  </a:cubicBezTo>
                  <a:cubicBezTo>
                    <a:pt x="9649" y="15813"/>
                    <a:pt x="8583" y="17500"/>
                    <a:pt x="7795" y="18665"/>
                  </a:cubicBezTo>
                  <a:lnTo>
                    <a:pt x="7795" y="18665"/>
                  </a:lnTo>
                  <a:cubicBezTo>
                    <a:pt x="7879" y="18547"/>
                    <a:pt x="8100" y="18523"/>
                    <a:pt x="8189" y="18400"/>
                  </a:cubicBezTo>
                  <a:cubicBezTo>
                    <a:pt x="8978" y="17233"/>
                    <a:pt x="10041" y="15541"/>
                    <a:pt x="8600" y="14455"/>
                  </a:cubicBezTo>
                  <a:cubicBezTo>
                    <a:pt x="7514" y="13632"/>
                    <a:pt x="5902" y="13483"/>
                    <a:pt x="4644" y="13026"/>
                  </a:cubicBezTo>
                  <a:cubicBezTo>
                    <a:pt x="3535" y="12626"/>
                    <a:pt x="1432" y="11688"/>
                    <a:pt x="1523" y="10202"/>
                  </a:cubicBezTo>
                  <a:cubicBezTo>
                    <a:pt x="1551" y="9807"/>
                    <a:pt x="1748" y="9488"/>
                    <a:pt x="2036" y="9221"/>
                  </a:cubicBezTo>
                  <a:close/>
                  <a:moveTo>
                    <a:pt x="7795" y="18665"/>
                  </a:moveTo>
                  <a:cubicBezTo>
                    <a:pt x="7792" y="18668"/>
                    <a:pt x="7791" y="18671"/>
                    <a:pt x="7789" y="18674"/>
                  </a:cubicBezTo>
                  <a:cubicBezTo>
                    <a:pt x="7791" y="18671"/>
                    <a:pt x="7793" y="18668"/>
                    <a:pt x="7795" y="1866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4219142" y="34380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4219142" y="33618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4990396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993413" y="2844574"/>
              <a:ext cx="285753" cy="194125"/>
            </a:xfrm>
            <a:custGeom>
              <a:avLst/>
              <a:gdLst/>
              <a:ahLst/>
              <a:cxnLst/>
              <a:rect l="l" t="t" r="r" b="b"/>
              <a:pathLst>
                <a:path w="9203" h="6252" extrusionOk="0">
                  <a:moveTo>
                    <a:pt x="8402" y="1"/>
                  </a:moveTo>
                  <a:cubicBezTo>
                    <a:pt x="8189" y="1"/>
                    <a:pt x="7919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1" y="131"/>
                    <a:pt x="555" y="187"/>
                    <a:pt x="503" y="1355"/>
                  </a:cubicBezTo>
                  <a:cubicBezTo>
                    <a:pt x="446" y="2647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3"/>
                    <a:pt x="1229" y="6251"/>
                    <a:pt x="1950" y="6251"/>
                  </a:cubicBezTo>
                  <a:cubicBezTo>
                    <a:pt x="2281" y="6251"/>
                    <a:pt x="2672" y="6231"/>
                    <a:pt x="3133" y="6180"/>
                  </a:cubicBezTo>
                  <a:cubicBezTo>
                    <a:pt x="4596" y="6031"/>
                    <a:pt x="5523" y="5723"/>
                    <a:pt x="6049" y="5471"/>
                  </a:cubicBezTo>
                  <a:cubicBezTo>
                    <a:pt x="7112" y="4854"/>
                    <a:pt x="7946" y="3928"/>
                    <a:pt x="8472" y="2819"/>
                  </a:cubicBezTo>
                  <a:cubicBezTo>
                    <a:pt x="9202" y="1296"/>
                    <a:pt x="9194" y="1"/>
                    <a:pt x="8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674664" y="2603633"/>
              <a:ext cx="678722" cy="510679"/>
            </a:xfrm>
            <a:custGeom>
              <a:avLst/>
              <a:gdLst/>
              <a:ahLst/>
              <a:cxnLst/>
              <a:rect l="l" t="t" r="r" b="b"/>
              <a:pathLst>
                <a:path w="21859" h="16447" extrusionOk="0">
                  <a:moveTo>
                    <a:pt x="10918" y="1"/>
                  </a:moveTo>
                  <a:cubicBezTo>
                    <a:pt x="7674" y="1"/>
                    <a:pt x="5211" y="2838"/>
                    <a:pt x="5211" y="2838"/>
                  </a:cubicBezTo>
                  <a:cubicBezTo>
                    <a:pt x="0" y="9105"/>
                    <a:pt x="6506" y="16150"/>
                    <a:pt x="13456" y="16150"/>
                  </a:cubicBezTo>
                  <a:cubicBezTo>
                    <a:pt x="14406" y="16150"/>
                    <a:pt x="15364" y="16018"/>
                    <a:pt x="16301" y="15735"/>
                  </a:cubicBezTo>
                  <a:lnTo>
                    <a:pt x="16301" y="15735"/>
                  </a:lnTo>
                  <a:cubicBezTo>
                    <a:pt x="16301" y="15735"/>
                    <a:pt x="16086" y="16446"/>
                    <a:pt x="16460" y="16446"/>
                  </a:cubicBezTo>
                  <a:cubicBezTo>
                    <a:pt x="16472" y="16446"/>
                    <a:pt x="16483" y="16445"/>
                    <a:pt x="16496" y="16444"/>
                  </a:cubicBezTo>
                  <a:cubicBezTo>
                    <a:pt x="16907" y="16398"/>
                    <a:pt x="16553" y="15735"/>
                    <a:pt x="16553" y="15735"/>
                  </a:cubicBezTo>
                  <a:lnTo>
                    <a:pt x="16553" y="15735"/>
                  </a:lnTo>
                  <a:cubicBezTo>
                    <a:pt x="16553" y="15735"/>
                    <a:pt x="16792" y="16105"/>
                    <a:pt x="17023" y="16105"/>
                  </a:cubicBezTo>
                  <a:cubicBezTo>
                    <a:pt x="17073" y="16105"/>
                    <a:pt x="17123" y="16087"/>
                    <a:pt x="17170" y="16044"/>
                  </a:cubicBezTo>
                  <a:cubicBezTo>
                    <a:pt x="17422" y="15804"/>
                    <a:pt x="16679" y="15564"/>
                    <a:pt x="16679" y="15564"/>
                  </a:cubicBezTo>
                  <a:cubicBezTo>
                    <a:pt x="16679" y="15564"/>
                    <a:pt x="21858" y="10682"/>
                    <a:pt x="16839" y="3707"/>
                  </a:cubicBezTo>
                  <a:cubicBezTo>
                    <a:pt x="14817" y="899"/>
                    <a:pt x="12744" y="1"/>
                    <a:pt x="10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3823576" y="2762418"/>
              <a:ext cx="31795" cy="22667"/>
            </a:xfrm>
            <a:custGeom>
              <a:avLst/>
              <a:gdLst/>
              <a:ahLst/>
              <a:cxnLst/>
              <a:rect l="l" t="t" r="r" b="b"/>
              <a:pathLst>
                <a:path w="1024" h="730" extrusionOk="0">
                  <a:moveTo>
                    <a:pt x="516" y="1"/>
                  </a:moveTo>
                  <a:cubicBezTo>
                    <a:pt x="477" y="1"/>
                    <a:pt x="436" y="8"/>
                    <a:pt x="392" y="22"/>
                  </a:cubicBezTo>
                  <a:cubicBezTo>
                    <a:pt x="0" y="167"/>
                    <a:pt x="157" y="729"/>
                    <a:pt x="510" y="729"/>
                  </a:cubicBezTo>
                  <a:cubicBezTo>
                    <a:pt x="549" y="729"/>
                    <a:pt x="589" y="723"/>
                    <a:pt x="632" y="708"/>
                  </a:cubicBezTo>
                  <a:cubicBezTo>
                    <a:pt x="1024" y="564"/>
                    <a:pt x="876" y="1"/>
                    <a:pt x="5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3825066" y="2823181"/>
              <a:ext cx="125069" cy="183506"/>
            </a:xfrm>
            <a:custGeom>
              <a:avLst/>
              <a:gdLst/>
              <a:ahLst/>
              <a:cxnLst/>
              <a:rect l="l" t="t" r="r" b="b"/>
              <a:pathLst>
                <a:path w="4028" h="5910" extrusionOk="0">
                  <a:moveTo>
                    <a:pt x="395" y="0"/>
                  </a:moveTo>
                  <a:cubicBezTo>
                    <a:pt x="267" y="0"/>
                    <a:pt x="92" y="114"/>
                    <a:pt x="92" y="238"/>
                  </a:cubicBezTo>
                  <a:cubicBezTo>
                    <a:pt x="1" y="2639"/>
                    <a:pt x="1350" y="4868"/>
                    <a:pt x="3522" y="5897"/>
                  </a:cubicBezTo>
                  <a:cubicBezTo>
                    <a:pt x="3541" y="5906"/>
                    <a:pt x="3562" y="5910"/>
                    <a:pt x="3584" y="5910"/>
                  </a:cubicBezTo>
                  <a:cubicBezTo>
                    <a:pt x="3765" y="5910"/>
                    <a:pt x="4027" y="5647"/>
                    <a:pt x="3854" y="5566"/>
                  </a:cubicBezTo>
                  <a:cubicBezTo>
                    <a:pt x="1762" y="4582"/>
                    <a:pt x="447" y="2444"/>
                    <a:pt x="527" y="135"/>
                  </a:cubicBezTo>
                  <a:cubicBezTo>
                    <a:pt x="527" y="3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198339" y="2506325"/>
              <a:ext cx="558310" cy="555391"/>
            </a:xfrm>
            <a:custGeom>
              <a:avLst/>
              <a:gdLst/>
              <a:ahLst/>
              <a:cxnLst/>
              <a:rect l="l" t="t" r="r" b="b"/>
              <a:pathLst>
                <a:path w="17981" h="17887" extrusionOk="0">
                  <a:moveTo>
                    <a:pt x="7454" y="1"/>
                  </a:moveTo>
                  <a:cubicBezTo>
                    <a:pt x="4924" y="1"/>
                    <a:pt x="1" y="910"/>
                    <a:pt x="384" y="8053"/>
                  </a:cubicBezTo>
                  <a:cubicBezTo>
                    <a:pt x="842" y="16640"/>
                    <a:pt x="7931" y="17200"/>
                    <a:pt x="7931" y="17200"/>
                  </a:cubicBezTo>
                  <a:cubicBezTo>
                    <a:pt x="7931" y="17200"/>
                    <a:pt x="7508" y="17852"/>
                    <a:pt x="7851" y="17886"/>
                  </a:cubicBezTo>
                  <a:cubicBezTo>
                    <a:pt x="7857" y="17886"/>
                    <a:pt x="7862" y="17886"/>
                    <a:pt x="7868" y="17886"/>
                  </a:cubicBezTo>
                  <a:cubicBezTo>
                    <a:pt x="8192" y="17886"/>
                    <a:pt x="8136" y="17257"/>
                    <a:pt x="8136" y="17257"/>
                  </a:cubicBezTo>
                  <a:lnTo>
                    <a:pt x="8136" y="17257"/>
                  </a:lnTo>
                  <a:cubicBezTo>
                    <a:pt x="8136" y="17257"/>
                    <a:pt x="8240" y="17815"/>
                    <a:pt x="8498" y="17815"/>
                  </a:cubicBezTo>
                  <a:cubicBezTo>
                    <a:pt x="8537" y="17815"/>
                    <a:pt x="8581" y="17802"/>
                    <a:pt x="8628" y="17772"/>
                  </a:cubicBezTo>
                  <a:cubicBezTo>
                    <a:pt x="8983" y="17543"/>
                    <a:pt x="8331" y="17097"/>
                    <a:pt x="8331" y="17097"/>
                  </a:cubicBezTo>
                  <a:cubicBezTo>
                    <a:pt x="15888" y="14056"/>
                    <a:pt x="17981" y="1947"/>
                    <a:pt x="8903" y="107"/>
                  </a:cubicBezTo>
                  <a:cubicBezTo>
                    <a:pt x="8903" y="107"/>
                    <a:pt x="8318" y="1"/>
                    <a:pt x="7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79985" y="2740404"/>
              <a:ext cx="117276" cy="211047"/>
            </a:xfrm>
            <a:custGeom>
              <a:avLst/>
              <a:gdLst/>
              <a:ahLst/>
              <a:cxnLst/>
              <a:rect l="l" t="t" r="r" b="b"/>
              <a:pathLst>
                <a:path w="3777" h="6797" extrusionOk="0">
                  <a:moveTo>
                    <a:pt x="3208" y="0"/>
                  </a:moveTo>
                  <a:cubicBezTo>
                    <a:pt x="3074" y="0"/>
                    <a:pt x="2872" y="149"/>
                    <a:pt x="2896" y="285"/>
                  </a:cubicBezTo>
                  <a:lnTo>
                    <a:pt x="2884" y="297"/>
                  </a:lnTo>
                  <a:cubicBezTo>
                    <a:pt x="3284" y="2709"/>
                    <a:pt x="2233" y="5133"/>
                    <a:pt x="186" y="6494"/>
                  </a:cubicBezTo>
                  <a:cubicBezTo>
                    <a:pt x="0" y="6618"/>
                    <a:pt x="61" y="6797"/>
                    <a:pt x="215" y="6797"/>
                  </a:cubicBezTo>
                  <a:cubicBezTo>
                    <a:pt x="260" y="6797"/>
                    <a:pt x="312" y="6781"/>
                    <a:pt x="369" y="6745"/>
                  </a:cubicBezTo>
                  <a:cubicBezTo>
                    <a:pt x="2530" y="5282"/>
                    <a:pt x="3776" y="2698"/>
                    <a:pt x="3319" y="91"/>
                  </a:cubicBezTo>
                  <a:cubicBezTo>
                    <a:pt x="3309" y="27"/>
                    <a:pt x="3264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885798" y="2399050"/>
              <a:ext cx="622366" cy="554242"/>
            </a:xfrm>
            <a:custGeom>
              <a:avLst/>
              <a:gdLst/>
              <a:ahLst/>
              <a:cxnLst/>
              <a:rect l="l" t="t" r="r" b="b"/>
              <a:pathLst>
                <a:path w="20044" h="17850" extrusionOk="0">
                  <a:moveTo>
                    <a:pt x="11975" y="0"/>
                  </a:moveTo>
                  <a:cubicBezTo>
                    <a:pt x="10034" y="0"/>
                    <a:pt x="8438" y="692"/>
                    <a:pt x="8438" y="692"/>
                  </a:cubicBezTo>
                  <a:cubicBezTo>
                    <a:pt x="0" y="4545"/>
                    <a:pt x="4791" y="15853"/>
                    <a:pt x="12852" y="17110"/>
                  </a:cubicBezTo>
                  <a:cubicBezTo>
                    <a:pt x="12852" y="17110"/>
                    <a:pt x="12314" y="17694"/>
                    <a:pt x="12703" y="17831"/>
                  </a:cubicBezTo>
                  <a:cubicBezTo>
                    <a:pt x="12738" y="17844"/>
                    <a:pt x="12770" y="17850"/>
                    <a:pt x="12799" y="17850"/>
                  </a:cubicBezTo>
                  <a:cubicBezTo>
                    <a:pt x="13097" y="17850"/>
                    <a:pt x="13069" y="17214"/>
                    <a:pt x="13069" y="17213"/>
                  </a:cubicBezTo>
                  <a:lnTo>
                    <a:pt x="13069" y="17213"/>
                  </a:lnTo>
                  <a:cubicBezTo>
                    <a:pt x="13069" y="17214"/>
                    <a:pt x="13147" y="17773"/>
                    <a:pt x="13423" y="17773"/>
                  </a:cubicBezTo>
                  <a:cubicBezTo>
                    <a:pt x="13445" y="17773"/>
                    <a:pt x="13468" y="17770"/>
                    <a:pt x="13492" y="17762"/>
                  </a:cubicBezTo>
                  <a:cubicBezTo>
                    <a:pt x="13823" y="17659"/>
                    <a:pt x="13263" y="17122"/>
                    <a:pt x="13263" y="17122"/>
                  </a:cubicBezTo>
                  <a:cubicBezTo>
                    <a:pt x="13263" y="17122"/>
                    <a:pt x="20043" y="14972"/>
                    <a:pt x="18534" y="6500"/>
                  </a:cubicBezTo>
                  <a:cubicBezTo>
                    <a:pt x="17585" y="1162"/>
                    <a:pt x="14490" y="0"/>
                    <a:pt x="1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045546" y="2538181"/>
              <a:ext cx="70173" cy="211326"/>
            </a:xfrm>
            <a:custGeom>
              <a:avLst/>
              <a:gdLst/>
              <a:ahLst/>
              <a:cxnLst/>
              <a:rect l="l" t="t" r="r" b="b"/>
              <a:pathLst>
                <a:path w="2260" h="6806" extrusionOk="0">
                  <a:moveTo>
                    <a:pt x="1434" y="0"/>
                  </a:moveTo>
                  <a:cubicBezTo>
                    <a:pt x="1324" y="0"/>
                    <a:pt x="1165" y="71"/>
                    <a:pt x="1121" y="167"/>
                  </a:cubicBezTo>
                  <a:cubicBezTo>
                    <a:pt x="0" y="2293"/>
                    <a:pt x="252" y="4889"/>
                    <a:pt x="1761" y="6753"/>
                  </a:cubicBezTo>
                  <a:cubicBezTo>
                    <a:pt x="1791" y="6790"/>
                    <a:pt x="1833" y="6806"/>
                    <a:pt x="1878" y="6806"/>
                  </a:cubicBezTo>
                  <a:cubicBezTo>
                    <a:pt x="2043" y="6806"/>
                    <a:pt x="2260" y="6603"/>
                    <a:pt x="2161" y="6478"/>
                  </a:cubicBezTo>
                  <a:cubicBezTo>
                    <a:pt x="698" y="4695"/>
                    <a:pt x="446" y="2202"/>
                    <a:pt x="1521" y="155"/>
                  </a:cubicBezTo>
                  <a:cubicBezTo>
                    <a:pt x="1576" y="44"/>
                    <a:pt x="1521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Title and four columns"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96" name="Google Shape;596;p24"/>
          <p:cNvSpPr txBox="1">
            <a:spLocks noGrp="1"/>
          </p:cNvSpPr>
          <p:nvPr>
            <p:ph type="subTitle" idx="1"/>
          </p:nvPr>
        </p:nvSpPr>
        <p:spPr>
          <a:xfrm>
            <a:off x="1114762" y="2250683"/>
            <a:ext cx="224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7" name="Google Shape;597;p24"/>
          <p:cNvSpPr txBox="1">
            <a:spLocks noGrp="1"/>
          </p:cNvSpPr>
          <p:nvPr>
            <p:ph type="subTitle" idx="2"/>
          </p:nvPr>
        </p:nvSpPr>
        <p:spPr>
          <a:xfrm>
            <a:off x="5786738" y="2250675"/>
            <a:ext cx="224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8" name="Google Shape;598;p24"/>
          <p:cNvSpPr txBox="1">
            <a:spLocks noGrp="1"/>
          </p:cNvSpPr>
          <p:nvPr>
            <p:ph type="subTitle" idx="3"/>
          </p:nvPr>
        </p:nvSpPr>
        <p:spPr>
          <a:xfrm>
            <a:off x="1114762" y="3985552"/>
            <a:ext cx="224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9" name="Google Shape;599;p24"/>
          <p:cNvSpPr txBox="1">
            <a:spLocks noGrp="1"/>
          </p:cNvSpPr>
          <p:nvPr>
            <p:ph type="subTitle" idx="4"/>
          </p:nvPr>
        </p:nvSpPr>
        <p:spPr>
          <a:xfrm>
            <a:off x="5786738" y="3985550"/>
            <a:ext cx="2242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0" name="Google Shape;600;p24"/>
          <p:cNvSpPr txBox="1">
            <a:spLocks noGrp="1"/>
          </p:cNvSpPr>
          <p:nvPr>
            <p:ph type="subTitle" idx="5"/>
          </p:nvPr>
        </p:nvSpPr>
        <p:spPr>
          <a:xfrm>
            <a:off x="1114762" y="1949785"/>
            <a:ext cx="2242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1" name="Google Shape;601;p24"/>
          <p:cNvSpPr txBox="1">
            <a:spLocks noGrp="1"/>
          </p:cNvSpPr>
          <p:nvPr>
            <p:ph type="subTitle" idx="6"/>
          </p:nvPr>
        </p:nvSpPr>
        <p:spPr>
          <a:xfrm>
            <a:off x="1114762" y="3684654"/>
            <a:ext cx="2242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2" name="Google Shape;602;p24"/>
          <p:cNvSpPr txBox="1">
            <a:spLocks noGrp="1"/>
          </p:cNvSpPr>
          <p:nvPr>
            <p:ph type="subTitle" idx="7"/>
          </p:nvPr>
        </p:nvSpPr>
        <p:spPr>
          <a:xfrm>
            <a:off x="5786738" y="1949775"/>
            <a:ext cx="2242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603" name="Google Shape;603;p24"/>
          <p:cNvSpPr txBox="1">
            <a:spLocks noGrp="1"/>
          </p:cNvSpPr>
          <p:nvPr>
            <p:ph type="subTitle" idx="8"/>
          </p:nvPr>
        </p:nvSpPr>
        <p:spPr>
          <a:xfrm>
            <a:off x="5786738" y="3684650"/>
            <a:ext cx="2242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604" name="Google Shape;604;p24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605" name="Google Shape;605;p24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606" name="Google Shape;606;p24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7" name="Google Shape;607;p24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8" name="Google Shape;608;p24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09" name="Google Shape;609;p24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0" name="Google Shape;610;p24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11" name="Google Shape;611;p24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612" name="Google Shape;612;p24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3" name="Google Shape;613;p24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4" name="Google Shape;614;p24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5" name="Google Shape;615;p24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6" name="Google Shape;616;p24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17" name="Google Shape;617;p24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618" name="Google Shape;618;p24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9" name="Google Shape;619;p24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0" name="Google Shape;620;p24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1" name="Google Shape;621;p24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2" name="Google Shape;622;p24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623" name="Google Shape;623;p24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624" name="Google Shape;624;p24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5" name="Google Shape;625;p24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6" name="Google Shape;626;p24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7" name="Google Shape;627;p24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8" name="Google Shape;628;p24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3623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26" name="Google Shape;126;p6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127" name="Google Shape;127;p6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128" name="Google Shape;128;p6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29" name="Google Shape;129;p6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0" name="Google Shape;130;p6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1" name="Google Shape;131;p6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2" name="Google Shape;132;p6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3" name="Google Shape;133;p6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134" name="Google Shape;134;p6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5" name="Google Shape;135;p6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6" name="Google Shape;136;p6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7" name="Google Shape;137;p6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38" name="Google Shape;138;p6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39" name="Google Shape;139;p6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140" name="Google Shape;140;p6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1" name="Google Shape;141;p6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2" name="Google Shape;142;p6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3" name="Google Shape;143;p6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4" name="Google Shape;144;p6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45" name="Google Shape;145;p6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146" name="Google Shape;146;p6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7" name="Google Shape;147;p6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8" name="Google Shape;148;p6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9" name="Google Shape;149;p6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0" name="Google Shape;150;p6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92554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3332575" y="1959925"/>
            <a:ext cx="4840200" cy="21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3332575" y="655800"/>
            <a:ext cx="4840200" cy="9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332575" y="4166300"/>
            <a:ext cx="4240200" cy="43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41" name="Google Shape;41;p3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48" name="Google Shape;48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3" name="Google Shape;53;p3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4" name="Google Shape;54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ubTitle" idx="1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>
            <a:spLocks noGrp="1"/>
          </p:cNvSpPr>
          <p:nvPr>
            <p:ph type="pic" idx="2"/>
          </p:nvPr>
        </p:nvSpPr>
        <p:spPr>
          <a:xfrm>
            <a:off x="1229825" y="1551975"/>
            <a:ext cx="1957200" cy="27465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55" name="Google Shape;155;p7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56" name="Google Shape;156;p7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57" name="Google Shape;157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2" name="Google Shape;162;p7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169" name="Google Shape;169;p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"/>
          </p:nvPr>
        </p:nvSpPr>
        <p:spPr>
          <a:xfrm>
            <a:off x="716611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716611" y="3907425"/>
            <a:ext cx="25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3"/>
          </p:nvPr>
        </p:nvSpPr>
        <p:spPr>
          <a:xfrm>
            <a:off x="5868989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4"/>
          </p:nvPr>
        </p:nvSpPr>
        <p:spPr>
          <a:xfrm>
            <a:off x="5868989" y="391757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 hasCustomPrompt="1"/>
          </p:nvPr>
        </p:nvSpPr>
        <p:spPr>
          <a:xfrm>
            <a:off x="716611" y="1292000"/>
            <a:ext cx="2558400" cy="52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716611" y="2994475"/>
            <a:ext cx="2558400" cy="528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 hasCustomPrompt="1"/>
          </p:nvPr>
        </p:nvSpPr>
        <p:spPr>
          <a:xfrm>
            <a:off x="5868989" y="1292000"/>
            <a:ext cx="2558400" cy="528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5868989" y="2994475"/>
            <a:ext cx="2558400" cy="528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9"/>
          </p:nvPr>
        </p:nvSpPr>
        <p:spPr>
          <a:xfrm>
            <a:off x="716611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3"/>
          </p:nvPr>
        </p:nvSpPr>
        <p:spPr>
          <a:xfrm>
            <a:off x="5868989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4"/>
          </p:nvPr>
        </p:nvSpPr>
        <p:spPr>
          <a:xfrm>
            <a:off x="716611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5"/>
          </p:nvPr>
        </p:nvSpPr>
        <p:spPr>
          <a:xfrm>
            <a:off x="5868989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1" name="Google Shape;281;p1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82" name="Google Shape;282;p1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94" name="Google Shape;294;p1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0" name="Google Shape;300;p1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301" name="Google Shape;301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1"/>
          <p:cNvSpPr txBox="1">
            <a:spLocks noGrp="1"/>
          </p:cNvSpPr>
          <p:nvPr>
            <p:ph type="subTitle" idx="1"/>
          </p:nvPr>
        </p:nvSpPr>
        <p:spPr>
          <a:xfrm>
            <a:off x="4979302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1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1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21"/>
          <p:cNvSpPr txBox="1">
            <a:spLocks noGrp="1"/>
          </p:cNvSpPr>
          <p:nvPr>
            <p:ph type="subTitle" idx="4"/>
          </p:nvPr>
        </p:nvSpPr>
        <p:spPr>
          <a:xfrm>
            <a:off x="4979302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07" name="Google Shape;507;p21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508" name="Google Shape;508;p21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509" name="Google Shape;509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14" name="Google Shape;514;p21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515" name="Google Shape;515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0" name="Google Shape;520;p21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21" name="Google Shape;521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6" name="Google Shape;526;p21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1"/>
          </p:nvPr>
        </p:nvSpPr>
        <p:spPr>
          <a:xfrm>
            <a:off x="572019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2"/>
          </p:nvPr>
        </p:nvSpPr>
        <p:spPr>
          <a:xfrm>
            <a:off x="71661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2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37" name="Google Shape;537;p22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38" name="Google Shape;538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3" name="Google Shape;543;p22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44" name="Google Shape;544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9" name="Google Shape;549;p22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56" name="Google Shape;556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713227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2"/>
          </p:nvPr>
        </p:nvSpPr>
        <p:spPr>
          <a:xfrm>
            <a:off x="3450750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3"/>
          </p:nvPr>
        </p:nvSpPr>
        <p:spPr>
          <a:xfrm>
            <a:off x="6188273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4"/>
          </p:nvPr>
        </p:nvSpPr>
        <p:spPr>
          <a:xfrm>
            <a:off x="713227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5"/>
          </p:nvPr>
        </p:nvSpPr>
        <p:spPr>
          <a:xfrm>
            <a:off x="3450750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8" name="Google Shape;568;p23"/>
          <p:cNvSpPr txBox="1">
            <a:spLocks noGrp="1"/>
          </p:cNvSpPr>
          <p:nvPr>
            <p:ph type="subTitle" idx="6"/>
          </p:nvPr>
        </p:nvSpPr>
        <p:spPr>
          <a:xfrm>
            <a:off x="6188273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9" name="Google Shape;569;p2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70" name="Google Shape;570;p2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71" name="Google Shape;571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6" name="Google Shape;576;p2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77" name="Google Shape;577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2" name="Google Shape;582;p2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28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731" name="Google Shape;731;p28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732" name="Google Shape;732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3" name="Google Shape;743;p28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744" name="Google Shape;744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9" name="Google Shape;749;p28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750" name="Google Shape;750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55" name="Google Shape;755;p28"/>
          <p:cNvGrpSpPr/>
          <p:nvPr/>
        </p:nvGrpSpPr>
        <p:grpSpPr>
          <a:xfrm>
            <a:off x="713223" y="625260"/>
            <a:ext cx="1051049" cy="1045144"/>
            <a:chOff x="1651173" y="3330753"/>
            <a:chExt cx="1051049" cy="1045144"/>
          </a:xfrm>
        </p:grpSpPr>
        <p:sp>
          <p:nvSpPr>
            <p:cNvPr id="756" name="Google Shape;756;p28"/>
            <p:cNvSpPr/>
            <p:nvPr/>
          </p:nvSpPr>
          <p:spPr>
            <a:xfrm>
              <a:off x="1651181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651173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423734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349204" y="3478114"/>
              <a:ext cx="70178" cy="94488"/>
            </a:xfrm>
            <a:custGeom>
              <a:avLst/>
              <a:gdLst/>
              <a:ahLst/>
              <a:cxnLst/>
              <a:rect l="l" t="t" r="r" b="b"/>
              <a:pathLst>
                <a:path w="1678" h="2259" extrusionOk="0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362337" y="3490662"/>
              <a:ext cx="47761" cy="68890"/>
            </a:xfrm>
            <a:custGeom>
              <a:avLst/>
              <a:gdLst/>
              <a:ahLst/>
              <a:cxnLst/>
              <a:rect l="l" t="t" r="r" b="b"/>
              <a:pathLst>
                <a:path w="1142" h="1647" extrusionOk="0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371120" y="3500157"/>
              <a:ext cx="12087" cy="12130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49957" y="39774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850420" y="39012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426209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428418" y="3532197"/>
              <a:ext cx="220614" cy="149952"/>
            </a:xfrm>
            <a:custGeom>
              <a:avLst/>
              <a:gdLst/>
              <a:ahLst/>
              <a:cxnLst/>
              <a:rect l="l" t="t" r="r" b="b"/>
              <a:pathLst>
                <a:path w="5275" h="3585" extrusionOk="0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7379743" y="3794505"/>
            <a:ext cx="1051041" cy="1010724"/>
            <a:chOff x="4844843" y="3335070"/>
            <a:chExt cx="1051041" cy="1010724"/>
          </a:xfrm>
        </p:grpSpPr>
        <p:sp>
          <p:nvSpPr>
            <p:cNvPr id="767" name="Google Shape;767;p28"/>
            <p:cNvSpPr/>
            <p:nvPr/>
          </p:nvSpPr>
          <p:spPr>
            <a:xfrm>
              <a:off x="4844843" y="3335154"/>
              <a:ext cx="1051041" cy="1010641"/>
            </a:xfrm>
            <a:custGeom>
              <a:avLst/>
              <a:gdLst/>
              <a:ahLst/>
              <a:cxnLst/>
              <a:rect l="l" t="t" r="r" b="b"/>
              <a:pathLst>
                <a:path w="25131" h="24165" extrusionOk="0">
                  <a:moveTo>
                    <a:pt x="13832" y="0"/>
                  </a:moveTo>
                  <a:cubicBezTo>
                    <a:pt x="11947" y="0"/>
                    <a:pt x="10082" y="555"/>
                    <a:pt x="9083" y="2704"/>
                  </a:cubicBezTo>
                  <a:cubicBezTo>
                    <a:pt x="7569" y="5981"/>
                    <a:pt x="9444" y="8484"/>
                    <a:pt x="9738" y="8844"/>
                  </a:cubicBezTo>
                  <a:cubicBezTo>
                    <a:pt x="10571" y="9919"/>
                    <a:pt x="10748" y="10797"/>
                    <a:pt x="10145" y="11557"/>
                  </a:cubicBezTo>
                  <a:cubicBezTo>
                    <a:pt x="9564" y="12293"/>
                    <a:pt x="8608" y="12604"/>
                    <a:pt x="7476" y="12604"/>
                  </a:cubicBezTo>
                  <a:cubicBezTo>
                    <a:pt x="6744" y="12604"/>
                    <a:pt x="5938" y="12474"/>
                    <a:pt x="5112" y="12245"/>
                  </a:cubicBezTo>
                  <a:cubicBezTo>
                    <a:pt x="3002" y="11668"/>
                    <a:pt x="2661" y="11216"/>
                    <a:pt x="2183" y="10758"/>
                  </a:cubicBezTo>
                  <a:cubicBezTo>
                    <a:pt x="1947" y="10534"/>
                    <a:pt x="1729" y="10416"/>
                    <a:pt x="1531" y="10416"/>
                  </a:cubicBezTo>
                  <a:cubicBezTo>
                    <a:pt x="858" y="10416"/>
                    <a:pt x="407" y="11768"/>
                    <a:pt x="230" y="14925"/>
                  </a:cubicBezTo>
                  <a:cubicBezTo>
                    <a:pt x="1" y="18955"/>
                    <a:pt x="1056" y="21452"/>
                    <a:pt x="4385" y="22992"/>
                  </a:cubicBezTo>
                  <a:cubicBezTo>
                    <a:pt x="6246" y="23858"/>
                    <a:pt x="9287" y="24165"/>
                    <a:pt x="12385" y="24165"/>
                  </a:cubicBezTo>
                  <a:cubicBezTo>
                    <a:pt x="14818" y="24165"/>
                    <a:pt x="17287" y="23976"/>
                    <a:pt x="19247" y="23719"/>
                  </a:cubicBezTo>
                  <a:cubicBezTo>
                    <a:pt x="24056" y="23083"/>
                    <a:pt x="25131" y="20089"/>
                    <a:pt x="24679" y="17369"/>
                  </a:cubicBezTo>
                  <a:cubicBezTo>
                    <a:pt x="24613" y="16976"/>
                    <a:pt x="24489" y="16596"/>
                    <a:pt x="24305" y="16242"/>
                  </a:cubicBezTo>
                  <a:cubicBezTo>
                    <a:pt x="24305" y="16236"/>
                    <a:pt x="24305" y="16236"/>
                    <a:pt x="24305" y="16229"/>
                  </a:cubicBezTo>
                  <a:cubicBezTo>
                    <a:pt x="24299" y="16209"/>
                    <a:pt x="24292" y="16196"/>
                    <a:pt x="24279" y="16190"/>
                  </a:cubicBezTo>
                  <a:cubicBezTo>
                    <a:pt x="23467" y="14617"/>
                    <a:pt x="21678" y="13300"/>
                    <a:pt x="20053" y="12553"/>
                  </a:cubicBezTo>
                  <a:cubicBezTo>
                    <a:pt x="18834" y="11996"/>
                    <a:pt x="18342" y="11393"/>
                    <a:pt x="18237" y="10771"/>
                  </a:cubicBezTo>
                  <a:cubicBezTo>
                    <a:pt x="18165" y="10286"/>
                    <a:pt x="18388" y="9840"/>
                    <a:pt x="18532" y="9624"/>
                  </a:cubicBezTo>
                  <a:cubicBezTo>
                    <a:pt x="18827" y="9263"/>
                    <a:pt x="19083" y="8883"/>
                    <a:pt x="19292" y="8471"/>
                  </a:cubicBezTo>
                  <a:cubicBezTo>
                    <a:pt x="19310" y="8472"/>
                    <a:pt x="19326" y="8472"/>
                    <a:pt x="19342" y="8472"/>
                  </a:cubicBezTo>
                  <a:cubicBezTo>
                    <a:pt x="19700" y="8472"/>
                    <a:pt x="19850" y="8188"/>
                    <a:pt x="20512" y="8188"/>
                  </a:cubicBezTo>
                  <a:cubicBezTo>
                    <a:pt x="20625" y="8188"/>
                    <a:pt x="20752" y="8196"/>
                    <a:pt x="20898" y="8215"/>
                  </a:cubicBezTo>
                  <a:cubicBezTo>
                    <a:pt x="21833" y="8335"/>
                    <a:pt x="22531" y="8643"/>
                    <a:pt x="22849" y="8643"/>
                  </a:cubicBezTo>
                  <a:cubicBezTo>
                    <a:pt x="22929" y="8643"/>
                    <a:pt x="22985" y="8623"/>
                    <a:pt x="23014" y="8575"/>
                  </a:cubicBezTo>
                  <a:cubicBezTo>
                    <a:pt x="23152" y="8340"/>
                    <a:pt x="22700" y="7520"/>
                    <a:pt x="22005" y="7160"/>
                  </a:cubicBezTo>
                  <a:cubicBezTo>
                    <a:pt x="22005" y="7160"/>
                    <a:pt x="22038" y="7147"/>
                    <a:pt x="22097" y="7108"/>
                  </a:cubicBezTo>
                  <a:lnTo>
                    <a:pt x="22149" y="7081"/>
                  </a:lnTo>
                  <a:lnTo>
                    <a:pt x="22208" y="7042"/>
                  </a:lnTo>
                  <a:lnTo>
                    <a:pt x="22222" y="7036"/>
                  </a:lnTo>
                  <a:lnTo>
                    <a:pt x="22281" y="6996"/>
                  </a:lnTo>
                  <a:lnTo>
                    <a:pt x="22294" y="6983"/>
                  </a:lnTo>
                  <a:lnTo>
                    <a:pt x="22366" y="6931"/>
                  </a:lnTo>
                  <a:lnTo>
                    <a:pt x="22372" y="6924"/>
                  </a:lnTo>
                  <a:lnTo>
                    <a:pt x="22444" y="6872"/>
                  </a:lnTo>
                  <a:lnTo>
                    <a:pt x="22464" y="6859"/>
                  </a:lnTo>
                  <a:cubicBezTo>
                    <a:pt x="22490" y="6839"/>
                    <a:pt x="22516" y="6813"/>
                    <a:pt x="22543" y="6793"/>
                  </a:cubicBezTo>
                  <a:lnTo>
                    <a:pt x="22562" y="6773"/>
                  </a:lnTo>
                  <a:cubicBezTo>
                    <a:pt x="22589" y="6754"/>
                    <a:pt x="22615" y="6728"/>
                    <a:pt x="22641" y="6701"/>
                  </a:cubicBezTo>
                  <a:lnTo>
                    <a:pt x="22661" y="6688"/>
                  </a:lnTo>
                  <a:lnTo>
                    <a:pt x="22739" y="6603"/>
                  </a:lnTo>
                  <a:lnTo>
                    <a:pt x="22752" y="6590"/>
                  </a:lnTo>
                  <a:lnTo>
                    <a:pt x="22844" y="6498"/>
                  </a:lnTo>
                  <a:lnTo>
                    <a:pt x="22864" y="6479"/>
                  </a:lnTo>
                  <a:cubicBezTo>
                    <a:pt x="22890" y="6446"/>
                    <a:pt x="22916" y="6413"/>
                    <a:pt x="22949" y="6380"/>
                  </a:cubicBezTo>
                  <a:lnTo>
                    <a:pt x="22969" y="6354"/>
                  </a:lnTo>
                  <a:cubicBezTo>
                    <a:pt x="22995" y="6321"/>
                    <a:pt x="23028" y="6282"/>
                    <a:pt x="23054" y="6243"/>
                  </a:cubicBezTo>
                  <a:lnTo>
                    <a:pt x="23067" y="6230"/>
                  </a:lnTo>
                  <a:cubicBezTo>
                    <a:pt x="23093" y="6197"/>
                    <a:pt x="23126" y="6157"/>
                    <a:pt x="23146" y="6112"/>
                  </a:cubicBezTo>
                  <a:cubicBezTo>
                    <a:pt x="23152" y="6105"/>
                    <a:pt x="23159" y="6098"/>
                    <a:pt x="23159" y="6098"/>
                  </a:cubicBezTo>
                  <a:cubicBezTo>
                    <a:pt x="23191" y="6053"/>
                    <a:pt x="23218" y="6013"/>
                    <a:pt x="23244" y="5967"/>
                  </a:cubicBezTo>
                  <a:lnTo>
                    <a:pt x="23257" y="5935"/>
                  </a:lnTo>
                  <a:cubicBezTo>
                    <a:pt x="23290" y="5889"/>
                    <a:pt x="23316" y="5843"/>
                    <a:pt x="23342" y="5797"/>
                  </a:cubicBezTo>
                  <a:cubicBezTo>
                    <a:pt x="23342" y="5790"/>
                    <a:pt x="23349" y="5777"/>
                    <a:pt x="23355" y="5771"/>
                  </a:cubicBezTo>
                  <a:cubicBezTo>
                    <a:pt x="23381" y="5725"/>
                    <a:pt x="23408" y="5666"/>
                    <a:pt x="23434" y="5614"/>
                  </a:cubicBezTo>
                  <a:cubicBezTo>
                    <a:pt x="23852" y="4741"/>
                    <a:pt x="23851" y="3999"/>
                    <a:pt x="23399" y="3999"/>
                  </a:cubicBezTo>
                  <a:cubicBezTo>
                    <a:pt x="23278" y="3999"/>
                    <a:pt x="23123" y="4052"/>
                    <a:pt x="22936" y="4172"/>
                  </a:cubicBezTo>
                  <a:cubicBezTo>
                    <a:pt x="22452" y="4478"/>
                    <a:pt x="21865" y="4732"/>
                    <a:pt x="21235" y="4732"/>
                  </a:cubicBezTo>
                  <a:cubicBezTo>
                    <a:pt x="20705" y="4732"/>
                    <a:pt x="20144" y="4553"/>
                    <a:pt x="19587" y="4074"/>
                  </a:cubicBezTo>
                  <a:cubicBezTo>
                    <a:pt x="19358" y="3006"/>
                    <a:pt x="18781" y="2049"/>
                    <a:pt x="17949" y="1341"/>
                  </a:cubicBezTo>
                  <a:cubicBezTo>
                    <a:pt x="17897" y="1302"/>
                    <a:pt x="17851" y="1262"/>
                    <a:pt x="17798" y="1210"/>
                  </a:cubicBezTo>
                  <a:cubicBezTo>
                    <a:pt x="17536" y="974"/>
                    <a:pt x="16455" y="116"/>
                    <a:pt x="14299" y="11"/>
                  </a:cubicBezTo>
                  <a:cubicBezTo>
                    <a:pt x="14144" y="4"/>
                    <a:pt x="13988" y="0"/>
                    <a:pt x="13832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844971" y="3335070"/>
              <a:ext cx="1050790" cy="1010641"/>
            </a:xfrm>
            <a:custGeom>
              <a:avLst/>
              <a:gdLst/>
              <a:ahLst/>
              <a:cxnLst/>
              <a:rect l="l" t="t" r="r" b="b"/>
              <a:pathLst>
                <a:path w="25125" h="24165" extrusionOk="0">
                  <a:moveTo>
                    <a:pt x="13799" y="1"/>
                  </a:moveTo>
                  <a:cubicBezTo>
                    <a:pt x="11924" y="1"/>
                    <a:pt x="10077" y="561"/>
                    <a:pt x="9083" y="2706"/>
                  </a:cubicBezTo>
                  <a:cubicBezTo>
                    <a:pt x="7569" y="5983"/>
                    <a:pt x="9443" y="8486"/>
                    <a:pt x="9738" y="8840"/>
                  </a:cubicBezTo>
                  <a:cubicBezTo>
                    <a:pt x="10570" y="9914"/>
                    <a:pt x="10747" y="10792"/>
                    <a:pt x="10138" y="11559"/>
                  </a:cubicBezTo>
                  <a:cubicBezTo>
                    <a:pt x="9561" y="12295"/>
                    <a:pt x="8608" y="12603"/>
                    <a:pt x="7478" y="12603"/>
                  </a:cubicBezTo>
                  <a:cubicBezTo>
                    <a:pt x="6745" y="12603"/>
                    <a:pt x="5939" y="1247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40" y="23721"/>
                  </a:cubicBezTo>
                  <a:cubicBezTo>
                    <a:pt x="24049" y="23085"/>
                    <a:pt x="25124" y="20091"/>
                    <a:pt x="24672" y="17371"/>
                  </a:cubicBezTo>
                  <a:cubicBezTo>
                    <a:pt x="24331" y="15281"/>
                    <a:pt x="22064" y="13479"/>
                    <a:pt x="20046" y="12555"/>
                  </a:cubicBezTo>
                  <a:cubicBezTo>
                    <a:pt x="18827" y="11998"/>
                    <a:pt x="18335" y="11395"/>
                    <a:pt x="18230" y="10773"/>
                  </a:cubicBezTo>
                  <a:cubicBezTo>
                    <a:pt x="18158" y="10288"/>
                    <a:pt x="18381" y="9842"/>
                    <a:pt x="18525" y="9626"/>
                  </a:cubicBezTo>
                  <a:cubicBezTo>
                    <a:pt x="20144" y="7647"/>
                    <a:pt x="19934" y="5910"/>
                    <a:pt x="19600" y="4154"/>
                  </a:cubicBezTo>
                  <a:cubicBezTo>
                    <a:pt x="19384" y="3053"/>
                    <a:pt x="18801" y="2064"/>
                    <a:pt x="17949" y="1343"/>
                  </a:cubicBezTo>
                  <a:cubicBezTo>
                    <a:pt x="17896" y="1304"/>
                    <a:pt x="17844" y="1264"/>
                    <a:pt x="17798" y="1212"/>
                  </a:cubicBezTo>
                  <a:cubicBezTo>
                    <a:pt x="17536" y="970"/>
                    <a:pt x="16455" y="11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5546849" y="3354225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543002" y="3448453"/>
              <a:ext cx="69927" cy="94477"/>
            </a:xfrm>
            <a:custGeom>
              <a:avLst/>
              <a:gdLst/>
              <a:ahLst/>
              <a:cxnLst/>
              <a:rect l="l" t="t" r="r" b="b"/>
              <a:pathLst>
                <a:path w="1672" h="2259" extrusionOk="0">
                  <a:moveTo>
                    <a:pt x="629" y="0"/>
                  </a:moveTo>
                  <a:cubicBezTo>
                    <a:pt x="592" y="0"/>
                    <a:pt x="555" y="5"/>
                    <a:pt x="518" y="15"/>
                  </a:cubicBezTo>
                  <a:cubicBezTo>
                    <a:pt x="158" y="120"/>
                    <a:pt x="1" y="703"/>
                    <a:pt x="171" y="1319"/>
                  </a:cubicBezTo>
                  <a:cubicBezTo>
                    <a:pt x="329" y="1870"/>
                    <a:pt x="698" y="2259"/>
                    <a:pt x="1032" y="2259"/>
                  </a:cubicBezTo>
                  <a:cubicBezTo>
                    <a:pt x="1071" y="2259"/>
                    <a:pt x="1110" y="2254"/>
                    <a:pt x="1147" y="2243"/>
                  </a:cubicBezTo>
                  <a:cubicBezTo>
                    <a:pt x="1514" y="2138"/>
                    <a:pt x="1672" y="1555"/>
                    <a:pt x="1501" y="945"/>
                  </a:cubicBezTo>
                  <a:cubicBezTo>
                    <a:pt x="1342" y="390"/>
                    <a:pt x="970" y="0"/>
                    <a:pt x="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5555883" y="3460415"/>
              <a:ext cx="47719" cy="68882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0"/>
                  </a:moveTo>
                  <a:cubicBezTo>
                    <a:pt x="389" y="0"/>
                    <a:pt x="365" y="3"/>
                    <a:pt x="341" y="11"/>
                  </a:cubicBezTo>
                  <a:cubicBezTo>
                    <a:pt x="99" y="76"/>
                    <a:pt x="1" y="502"/>
                    <a:pt x="132" y="948"/>
                  </a:cubicBezTo>
                  <a:cubicBezTo>
                    <a:pt x="244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5562742" y="3470160"/>
              <a:ext cx="14220" cy="12170"/>
            </a:xfrm>
            <a:custGeom>
              <a:avLst/>
              <a:gdLst/>
              <a:ahLst/>
              <a:cxnLst/>
              <a:rect l="l" t="t" r="r" b="b"/>
              <a:pathLst>
                <a:path w="340" h="291" extrusionOk="0">
                  <a:moveTo>
                    <a:pt x="190" y="0"/>
                  </a:moveTo>
                  <a:cubicBezTo>
                    <a:pt x="59" y="7"/>
                    <a:pt x="0" y="164"/>
                    <a:pt x="92" y="249"/>
                  </a:cubicBezTo>
                  <a:cubicBezTo>
                    <a:pt x="121" y="278"/>
                    <a:pt x="156" y="291"/>
                    <a:pt x="191" y="291"/>
                  </a:cubicBezTo>
                  <a:cubicBezTo>
                    <a:pt x="266" y="291"/>
                    <a:pt x="339" y="230"/>
                    <a:pt x="335" y="145"/>
                  </a:cubicBezTo>
                  <a:cubicBezTo>
                    <a:pt x="335" y="66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043754" y="39472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5044217" y="38710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5622215" y="3502113"/>
              <a:ext cx="220363" cy="149934"/>
            </a:xfrm>
            <a:custGeom>
              <a:avLst/>
              <a:gdLst/>
              <a:ahLst/>
              <a:cxnLst/>
              <a:rect l="l" t="t" r="r" b="b"/>
              <a:pathLst>
                <a:path w="5269" h="3585" extrusionOk="0">
                  <a:moveTo>
                    <a:pt x="4815" y="0"/>
                  </a:moveTo>
                  <a:cubicBezTo>
                    <a:pt x="4693" y="0"/>
                    <a:pt x="4539" y="54"/>
                    <a:pt x="4351" y="173"/>
                  </a:cubicBezTo>
                  <a:cubicBezTo>
                    <a:pt x="3871" y="480"/>
                    <a:pt x="3284" y="733"/>
                    <a:pt x="2653" y="733"/>
                  </a:cubicBezTo>
                  <a:cubicBezTo>
                    <a:pt x="2122" y="733"/>
                    <a:pt x="1560" y="554"/>
                    <a:pt x="1003" y="75"/>
                  </a:cubicBezTo>
                  <a:cubicBezTo>
                    <a:pt x="1003" y="75"/>
                    <a:pt x="997" y="75"/>
                    <a:pt x="985" y="75"/>
                  </a:cubicBezTo>
                  <a:cubicBezTo>
                    <a:pt x="878" y="75"/>
                    <a:pt x="318" y="107"/>
                    <a:pt x="289" y="776"/>
                  </a:cubicBezTo>
                  <a:cubicBezTo>
                    <a:pt x="249" y="1517"/>
                    <a:pt x="505" y="1759"/>
                    <a:pt x="256" y="2395"/>
                  </a:cubicBezTo>
                  <a:cubicBezTo>
                    <a:pt x="0" y="3030"/>
                    <a:pt x="20" y="3286"/>
                    <a:pt x="295" y="3456"/>
                  </a:cubicBezTo>
                  <a:cubicBezTo>
                    <a:pt x="295" y="3456"/>
                    <a:pt x="295" y="3463"/>
                    <a:pt x="295" y="3463"/>
                  </a:cubicBezTo>
                  <a:cubicBezTo>
                    <a:pt x="451" y="3527"/>
                    <a:pt x="712" y="3585"/>
                    <a:pt x="1138" y="3585"/>
                  </a:cubicBezTo>
                  <a:cubicBezTo>
                    <a:pt x="1323" y="3585"/>
                    <a:pt x="1538" y="3574"/>
                    <a:pt x="1789" y="3548"/>
                  </a:cubicBezTo>
                  <a:cubicBezTo>
                    <a:pt x="2628" y="3456"/>
                    <a:pt x="3159" y="3286"/>
                    <a:pt x="3467" y="3135"/>
                  </a:cubicBezTo>
                  <a:cubicBezTo>
                    <a:pt x="4070" y="2781"/>
                    <a:pt x="4555" y="2251"/>
                    <a:pt x="4856" y="1615"/>
                  </a:cubicBezTo>
                  <a:cubicBezTo>
                    <a:pt x="5269" y="742"/>
                    <a:pt x="5267" y="0"/>
                    <a:pt x="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69" r:id="rId8"/>
    <p:sldLayoutId id="2147483674" r:id="rId9"/>
    <p:sldLayoutId id="2147483675" r:id="rId10"/>
    <p:sldLayoutId id="2147483679" r:id="rId11"/>
    <p:sldLayoutId id="214748368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3" Type="http://schemas.openxmlformats.org/officeDocument/2006/relationships/image" Target="../media/image15.jpe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1.png"/><Relationship Id="rId4" Type="http://schemas.openxmlformats.org/officeDocument/2006/relationships/image" Target="../media/image16.png"/><Relationship Id="rId9" Type="http://schemas.openxmlformats.org/officeDocument/2006/relationships/customXml" Target="../ink/ink3.xml"/><Relationship Id="rId14" Type="http://schemas.openxmlformats.org/officeDocument/2006/relationships/image" Target="../media/image1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7.xml"/><Relationship Id="rId4" Type="http://schemas.openxmlformats.org/officeDocument/2006/relationships/image" Target="../media/image19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6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customXml" Target="../ink/ink9.xml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5.xml"/><Relationship Id="rId3" Type="http://schemas.openxmlformats.org/officeDocument/2006/relationships/image" Target="../media/image21.png"/><Relationship Id="rId7" Type="http://schemas.openxmlformats.org/officeDocument/2006/relationships/customXml" Target="../ink/ink12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0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4.png"/><Relationship Id="rId4" Type="http://schemas.openxmlformats.org/officeDocument/2006/relationships/image" Target="../media/image22.png"/><Relationship Id="rId9" Type="http://schemas.openxmlformats.org/officeDocument/2006/relationships/customXml" Target="../ink/ink13.xml"/><Relationship Id="rId1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2.png"/><Relationship Id="rId18" Type="http://schemas.openxmlformats.org/officeDocument/2006/relationships/image" Target="../media/image21.png"/><Relationship Id="rId3" Type="http://schemas.openxmlformats.org/officeDocument/2006/relationships/image" Target="../media/image22.png"/><Relationship Id="rId7" Type="http://schemas.openxmlformats.org/officeDocument/2006/relationships/image" Target="../media/image29.png"/><Relationship Id="rId12" Type="http://schemas.openxmlformats.org/officeDocument/2006/relationships/customXml" Target="../ink/ink21.xm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customXml" Target="../ink/ink20.xml"/><Relationship Id="rId19" Type="http://schemas.openxmlformats.org/officeDocument/2006/relationships/image" Target="../media/image36.png"/><Relationship Id="rId4" Type="http://schemas.openxmlformats.org/officeDocument/2006/relationships/customXml" Target="../ink/ink17.xml"/><Relationship Id="rId9" Type="http://schemas.openxmlformats.org/officeDocument/2006/relationships/image" Target="../media/image30.png"/><Relationship Id="rId14" Type="http://schemas.openxmlformats.org/officeDocument/2006/relationships/customXml" Target="../ink/ink2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38.jp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37.jpeg"/><Relationship Id="rId5" Type="http://schemas.openxmlformats.org/officeDocument/2006/relationships/customXml" Target="../ink/ink28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30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39.jpg"/><Relationship Id="rId7" Type="http://schemas.openxmlformats.org/officeDocument/2006/relationships/customXml" Target="../ink/ink3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46.jpg"/><Relationship Id="rId5" Type="http://schemas.openxmlformats.org/officeDocument/2006/relationships/customXml" Target="../ink/ink31.xml"/><Relationship Id="rId10" Type="http://schemas.openxmlformats.org/officeDocument/2006/relationships/image" Target="../media/image45.png"/><Relationship Id="rId4" Type="http://schemas.openxmlformats.org/officeDocument/2006/relationships/image" Target="../media/image40.jpg"/><Relationship Id="rId9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13" Type="http://schemas.openxmlformats.org/officeDocument/2006/relationships/image" Target="../media/image53.png"/><Relationship Id="rId18" Type="http://schemas.openxmlformats.org/officeDocument/2006/relationships/customXml" Target="../ink/ink36.xml"/><Relationship Id="rId3" Type="http://schemas.openxmlformats.org/officeDocument/2006/relationships/image" Target="../media/image37.jpeg"/><Relationship Id="rId21" Type="http://schemas.openxmlformats.org/officeDocument/2006/relationships/customXml" Target="../ink/ink37.xml"/><Relationship Id="rId7" Type="http://schemas.openxmlformats.org/officeDocument/2006/relationships/image" Target="../media/image35.png"/><Relationship Id="rId12" Type="http://schemas.openxmlformats.org/officeDocument/2006/relationships/customXml" Target="../ink/ink33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6" Type="http://schemas.openxmlformats.org/officeDocument/2006/relationships/customXml" Target="../ink/ink35.xml"/><Relationship Id="rId20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46.jpg"/><Relationship Id="rId24" Type="http://schemas.openxmlformats.org/officeDocument/2006/relationships/image" Target="../media/image59.png"/><Relationship Id="rId5" Type="http://schemas.openxmlformats.org/officeDocument/2006/relationships/image" Target="../media/image38.jpg"/><Relationship Id="rId15" Type="http://schemas.openxmlformats.org/officeDocument/2006/relationships/image" Target="../media/image54.png"/><Relationship Id="rId23" Type="http://schemas.openxmlformats.org/officeDocument/2006/relationships/customXml" Target="../ink/ink38.xml"/><Relationship Id="rId10" Type="http://schemas.openxmlformats.org/officeDocument/2006/relationships/image" Target="../media/image45.png"/><Relationship Id="rId19" Type="http://schemas.openxmlformats.org/officeDocument/2006/relationships/image" Target="../media/image56.png"/><Relationship Id="rId4" Type="http://schemas.openxmlformats.org/officeDocument/2006/relationships/image" Target="../media/image21.png"/><Relationship Id="rId9" Type="http://schemas.openxmlformats.org/officeDocument/2006/relationships/image" Target="../media/image40.jpg"/><Relationship Id="rId14" Type="http://schemas.openxmlformats.org/officeDocument/2006/relationships/customXml" Target="../ink/ink34.xml"/><Relationship Id="rId22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42.xml"/><Relationship Id="rId18" Type="http://schemas.openxmlformats.org/officeDocument/2006/relationships/image" Target="../media/image54.jpg"/><Relationship Id="rId3" Type="http://schemas.openxmlformats.org/officeDocument/2006/relationships/image" Target="../media/image48.jpg"/><Relationship Id="rId7" Type="http://schemas.openxmlformats.org/officeDocument/2006/relationships/customXml" Target="../ink/ink39.xml"/><Relationship Id="rId12" Type="http://schemas.openxmlformats.org/officeDocument/2006/relationships/image" Target="../media/image66.png"/><Relationship Id="rId17" Type="http://schemas.openxmlformats.org/officeDocument/2006/relationships/image" Target="../media/image53.jp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68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2.jpg"/><Relationship Id="rId11" Type="http://schemas.openxmlformats.org/officeDocument/2006/relationships/customXml" Target="../ink/ink41.xml"/><Relationship Id="rId5" Type="http://schemas.openxmlformats.org/officeDocument/2006/relationships/image" Target="../media/image51.png"/><Relationship Id="rId15" Type="http://schemas.openxmlformats.org/officeDocument/2006/relationships/customXml" Target="../ink/ink43.xml"/><Relationship Id="rId10" Type="http://schemas.openxmlformats.org/officeDocument/2006/relationships/image" Target="../media/image65.png"/><Relationship Id="rId19" Type="http://schemas.openxmlformats.org/officeDocument/2006/relationships/image" Target="../media/image55.jpg"/><Relationship Id="rId4" Type="http://schemas.openxmlformats.org/officeDocument/2006/relationships/image" Target="../media/image49.jpg"/><Relationship Id="rId9" Type="http://schemas.openxmlformats.org/officeDocument/2006/relationships/customXml" Target="../ink/ink40.xml"/><Relationship Id="rId14" Type="http://schemas.openxmlformats.org/officeDocument/2006/relationships/image" Target="../media/image6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13" Type="http://schemas.openxmlformats.org/officeDocument/2006/relationships/image" Target="../media/image57.png"/><Relationship Id="rId3" Type="http://schemas.openxmlformats.org/officeDocument/2006/relationships/image" Target="../media/image48.jpg"/><Relationship Id="rId7" Type="http://schemas.openxmlformats.org/officeDocument/2006/relationships/image" Target="../media/image54.jp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3.jpg"/><Relationship Id="rId11" Type="http://schemas.openxmlformats.org/officeDocument/2006/relationships/customXml" Target="../ink/ink45.xml"/><Relationship Id="rId5" Type="http://schemas.openxmlformats.org/officeDocument/2006/relationships/image" Target="../media/image52.jpg"/><Relationship Id="rId10" Type="http://schemas.openxmlformats.org/officeDocument/2006/relationships/image" Target="../media/image72.png"/><Relationship Id="rId4" Type="http://schemas.openxmlformats.org/officeDocument/2006/relationships/image" Target="../media/image49.jpg"/><Relationship Id="rId9" Type="http://schemas.openxmlformats.org/officeDocument/2006/relationships/customXml" Target="../ink/ink4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umbo.net/symbols/right-arrow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41"/>
          <p:cNvSpPr txBox="1">
            <a:spLocks noGrp="1"/>
          </p:cNvSpPr>
          <p:nvPr>
            <p:ph type="ctrTitle"/>
          </p:nvPr>
        </p:nvSpPr>
        <p:spPr>
          <a:xfrm>
            <a:off x="620400" y="897175"/>
            <a:ext cx="7903200" cy="1737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From Matching to Generation: A Survey on Generative Information Retrieval (GenIR)</a:t>
            </a:r>
            <a:endParaRPr sz="3600"/>
          </a:p>
        </p:txBody>
      </p:sp>
      <p:sp>
        <p:nvSpPr>
          <p:cNvPr id="1212" name="Google Shape;1212;p41"/>
          <p:cNvSpPr txBox="1">
            <a:spLocks noGrp="1"/>
          </p:cNvSpPr>
          <p:nvPr>
            <p:ph type="subTitle" idx="1"/>
          </p:nvPr>
        </p:nvSpPr>
        <p:spPr>
          <a:xfrm>
            <a:off x="1377900" y="2994500"/>
            <a:ext cx="6388200" cy="100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XIAOXI LI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lang="en" sz="1400" b="1">
                <a:solidFill>
                  <a:srgbClr val="000000"/>
                </a:solidFill>
              </a:rPr>
              <a:t>JIAJIE JIN</a:t>
            </a:r>
            <a:r>
              <a:rPr lang="en" sz="1400">
                <a:solidFill>
                  <a:srgbClr val="000000"/>
                </a:solidFill>
              </a:rPr>
              <a:t>, Renmin University of China, China</a:t>
            </a:r>
            <a:endParaRPr sz="1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YUJIA ZHOU</a:t>
            </a:r>
            <a:r>
              <a:rPr lang="en" sz="1400">
                <a:solidFill>
                  <a:srgbClr val="000000"/>
                </a:solidFill>
              </a:rPr>
              <a:t>, Tsinghua University, China</a:t>
            </a:r>
            <a:endParaRPr sz="1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YUYAO ZHANG</a:t>
            </a:r>
            <a:r>
              <a:rPr lang="en" sz="1400">
                <a:solidFill>
                  <a:srgbClr val="000000"/>
                </a:solidFill>
              </a:rPr>
              <a:t> and </a:t>
            </a:r>
            <a:r>
              <a:rPr lang="en" sz="1400" b="1">
                <a:solidFill>
                  <a:srgbClr val="000000"/>
                </a:solidFill>
              </a:rPr>
              <a:t>PEITIAN ZHANG</a:t>
            </a:r>
            <a:r>
              <a:rPr lang="en" sz="1400">
                <a:solidFill>
                  <a:srgbClr val="000000"/>
                </a:solidFill>
              </a:rPr>
              <a:t>, Renmin University of China, China</a:t>
            </a:r>
            <a:endParaRPr sz="1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1">
                <a:solidFill>
                  <a:srgbClr val="000000"/>
                </a:solidFill>
              </a:rPr>
              <a:t>YUTAO ZHU</a:t>
            </a:r>
            <a:r>
              <a:rPr lang="en" sz="1400">
                <a:solidFill>
                  <a:srgbClr val="000000"/>
                </a:solidFill>
              </a:rPr>
              <a:t> and</a:t>
            </a:r>
            <a:r>
              <a:rPr lang="en" sz="1400" b="1">
                <a:solidFill>
                  <a:srgbClr val="000000"/>
                </a:solidFill>
              </a:rPr>
              <a:t> ZHICHENG DOU</a:t>
            </a:r>
            <a:r>
              <a:rPr lang="en" sz="1400">
                <a:solidFill>
                  <a:srgbClr val="000000"/>
                </a:solidFill>
              </a:rPr>
              <a:t>∗, Renmin University of China, China</a:t>
            </a:r>
            <a:endParaRPr sz="14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50"/>
          <p:cNvSpPr txBox="1">
            <a:spLocks noGrp="1"/>
          </p:cNvSpPr>
          <p:nvPr>
            <p:ph type="title"/>
          </p:nvPr>
        </p:nvSpPr>
        <p:spPr>
          <a:xfrm>
            <a:off x="603750" y="584350"/>
            <a:ext cx="793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Training Strategies &amp; Incremental Learning</a:t>
            </a:r>
            <a:endParaRPr sz="3200" dirty="0"/>
          </a:p>
        </p:txBody>
      </p:sp>
      <p:sp>
        <p:nvSpPr>
          <p:cNvPr id="1328" name="Google Shape;1328;p50"/>
          <p:cNvSpPr txBox="1">
            <a:spLocks noGrp="1"/>
          </p:cNvSpPr>
          <p:nvPr>
            <p:ph type="subTitle" idx="4294967295"/>
          </p:nvPr>
        </p:nvSpPr>
        <p:spPr>
          <a:xfrm>
            <a:off x="540000" y="1297200"/>
            <a:ext cx="8064000" cy="30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Advanced Training Strategies:</a:t>
            </a:r>
            <a:endParaRPr sz="1200"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Data Augmentation (The "Doc2Query" Trick):</a:t>
            </a:r>
            <a:r>
              <a:rPr lang="en" sz="1200" dirty="0"/>
              <a:t> We lack user queries for most documents. We use a separate model to read documents and generate millions of "synthetic" queries. The retriever then trains on (Synthetic Query, </a:t>
            </a:r>
            <a:r>
              <a:rPr lang="en" sz="1200" dirty="0" err="1"/>
              <a:t>DocID</a:t>
            </a:r>
            <a:r>
              <a:rPr lang="en" sz="1200" dirty="0"/>
              <a:t>) pairs to ensure full corpus coverage.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Ranking Optimization:</a:t>
            </a:r>
            <a:r>
              <a:rPr lang="en" sz="1200" dirty="0"/>
              <a:t> Standard language models only learn to predict the correct token. Models like LTRGR and DGR introduce Ranking Loss (e.g., </a:t>
            </a:r>
            <a:r>
              <a:rPr lang="en" sz="1200" dirty="0" err="1"/>
              <a:t>RankNet</a:t>
            </a:r>
            <a:r>
              <a:rPr lang="en" sz="1200" dirty="0"/>
              <a:t>), teaching the model to differentiate between "relevant" and "highly relevant" IDs, optimizing the order of the final list.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The "New Data" Problem (Incremental Learning): </a:t>
            </a:r>
            <a:r>
              <a:rPr lang="en" sz="1200" dirty="0"/>
              <a:t>When a neural network learns a new document, it often overwrites the weights used for old documents.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Solution 1 - Constrained Optimization (</a:t>
            </a:r>
            <a:r>
              <a:rPr lang="en" sz="1200" b="1" dirty="0" err="1"/>
              <a:t>IncDSI</a:t>
            </a:r>
            <a:r>
              <a:rPr lang="en" sz="1200" b="1" dirty="0"/>
              <a:t>):</a:t>
            </a:r>
            <a:r>
              <a:rPr lang="en" sz="1200" dirty="0"/>
              <a:t> Mathematically constrains the model updates so that the loss on old data does not increase while learning new data.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Solution 2 - Adapter Modules (</a:t>
            </a:r>
            <a:r>
              <a:rPr lang="en" sz="1200" b="1" dirty="0" err="1"/>
              <a:t>CorpusBrain</a:t>
            </a:r>
            <a:r>
              <a:rPr lang="en" sz="1200" b="1" dirty="0"/>
              <a:t>++): </a:t>
            </a:r>
            <a:r>
              <a:rPr lang="en" sz="1200" dirty="0"/>
              <a:t>Keeps the massive "backbone" model frozen and trains tiny, lightweight "Adapter Layers" to memorize new information. This is computationally cheap and prevents forgetting.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Solution 3 - Incremental Product Quantization (CLEVER): </a:t>
            </a:r>
            <a:r>
              <a:rPr lang="en" sz="1200" dirty="0"/>
              <a:t>Updates the quantization codebook dynamically to accommodate new semantic clusters without retraining.</a:t>
            </a:r>
            <a:endParaRPr sz="1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3" name="Google Shape;1333;p51"/>
          <p:cNvSpPr txBox="1">
            <a:spLocks noGrp="1"/>
          </p:cNvSpPr>
          <p:nvPr>
            <p:ph type="title"/>
          </p:nvPr>
        </p:nvSpPr>
        <p:spPr>
          <a:xfrm>
            <a:off x="783600" y="139700"/>
            <a:ext cx="75768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B. Reliable Response Generation</a:t>
            </a:r>
            <a:endParaRPr sz="3200" dirty="0"/>
          </a:p>
        </p:txBody>
      </p:sp>
      <p:sp>
        <p:nvSpPr>
          <p:cNvPr id="1334" name="Google Shape;1334;p51"/>
          <p:cNvSpPr txBox="1">
            <a:spLocks noGrp="1"/>
          </p:cNvSpPr>
          <p:nvPr>
            <p:ph type="subTitle" idx="1"/>
          </p:nvPr>
        </p:nvSpPr>
        <p:spPr>
          <a:xfrm>
            <a:off x="708150" y="909225"/>
            <a:ext cx="7727700" cy="86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</a:rPr>
              <a:t>The Goal:</a:t>
            </a:r>
            <a:r>
              <a:rPr lang="en" sz="1200" dirty="0">
                <a:solidFill>
                  <a:srgbClr val="000000"/>
                </a:solidFill>
              </a:rPr>
              <a:t> We want an AI that acts like a search engine, giving answers that are not just fluent, but true.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>
                <a:solidFill>
                  <a:srgbClr val="000000"/>
                </a:solidFill>
              </a:rPr>
              <a:t>The Challenge:</a:t>
            </a:r>
            <a:r>
              <a:rPr lang="en" sz="1200" dirty="0">
                <a:solidFill>
                  <a:srgbClr val="000000"/>
                </a:solidFill>
              </a:rPr>
              <a:t> Standard LLMs suffer from "Hallucination." They are like students who try to answer every question from memory, even when they don't know the answer. They prioritize </a:t>
            </a:r>
            <a:r>
              <a:rPr lang="en" sz="1200" i="1" dirty="0">
                <a:solidFill>
                  <a:srgbClr val="000000"/>
                </a:solidFill>
              </a:rPr>
              <a:t>probability</a:t>
            </a:r>
            <a:r>
              <a:rPr lang="en" sz="1200" dirty="0">
                <a:solidFill>
                  <a:srgbClr val="000000"/>
                </a:solidFill>
              </a:rPr>
              <a:t> (what word sounds good next) over </a:t>
            </a:r>
            <a:r>
              <a:rPr lang="en" sz="1200" i="1" dirty="0">
                <a:solidFill>
                  <a:srgbClr val="000000"/>
                </a:solidFill>
              </a:rPr>
              <a:t>truth</a:t>
            </a:r>
            <a:r>
              <a:rPr lang="en" sz="1200" dirty="0">
                <a:solidFill>
                  <a:srgbClr val="000000"/>
                </a:solidFill>
              </a:rPr>
              <a:t> (what is factually correct).</a:t>
            </a: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pic>
        <p:nvPicPr>
          <p:cNvPr id="1335" name="Google Shape;133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6300" y="1848175"/>
            <a:ext cx="5211375" cy="287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p52"/>
          <p:cNvSpPr txBox="1">
            <a:spLocks noGrp="1"/>
          </p:cNvSpPr>
          <p:nvPr>
            <p:ph type="title"/>
          </p:nvPr>
        </p:nvSpPr>
        <p:spPr>
          <a:xfrm>
            <a:off x="783600" y="266850"/>
            <a:ext cx="7576800" cy="111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Strategies for Reliable Response Generation</a:t>
            </a:r>
            <a:endParaRPr sz="3200"/>
          </a:p>
        </p:txBody>
      </p:sp>
      <p:sp>
        <p:nvSpPr>
          <p:cNvPr id="1341" name="Google Shape;1341;p52"/>
          <p:cNvSpPr txBox="1">
            <a:spLocks noGrp="1"/>
          </p:cNvSpPr>
          <p:nvPr>
            <p:ph type="subTitle" idx="1"/>
          </p:nvPr>
        </p:nvSpPr>
        <p:spPr>
          <a:xfrm>
            <a:off x="502950" y="1378950"/>
            <a:ext cx="8138100" cy="320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b="1" dirty="0"/>
              <a:t>Optimize Internal Knowledge (The "Brain")</a:t>
            </a:r>
            <a:endParaRPr sz="1300"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b="1" dirty="0"/>
              <a:t>Instruction Tuning:</a:t>
            </a:r>
            <a:r>
              <a:rPr lang="en" sz="1300" dirty="0"/>
              <a:t> Training models to admit ignorance ("I don't know") rather than guessing.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b="1" dirty="0"/>
              <a:t>Decoding Strategies (e.g., </a:t>
            </a:r>
            <a:r>
              <a:rPr lang="en" sz="1300" b="1" dirty="0" err="1"/>
              <a:t>DoLa</a:t>
            </a:r>
            <a:r>
              <a:rPr lang="en" sz="1300" b="1" dirty="0"/>
              <a:t>):</a:t>
            </a:r>
            <a:r>
              <a:rPr lang="en" sz="1300" dirty="0"/>
              <a:t> Contrasting early vs. late neural layers during generation to mathematically amplify factual signals and suppress hallucinations.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b="1" dirty="0"/>
              <a:t>Knowledge Editing (e.g., ROME):</a:t>
            </a:r>
            <a:r>
              <a:rPr lang="en" sz="1300" dirty="0"/>
              <a:t> Surgically modifying specific model weights to update facts without expensive full re-training.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b="1" dirty="0"/>
              <a:t>Augment with External Knowledge (The "Tools")</a:t>
            </a:r>
            <a:endParaRPr sz="1300"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b="1" dirty="0"/>
              <a:t>Active RAG (e.g., FLARE):</a:t>
            </a:r>
            <a:r>
              <a:rPr lang="en" sz="1300" dirty="0"/>
              <a:t> The model monitors its own confidence. If low, it pauses generation, searches Google dynamically, and then resumes writing.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b="1" dirty="0"/>
              <a:t>Tool Learning (e.g., </a:t>
            </a:r>
            <a:r>
              <a:rPr lang="en" sz="1300" b="1" dirty="0" err="1"/>
              <a:t>Toolformer</a:t>
            </a:r>
            <a:r>
              <a:rPr lang="en" sz="1300" b="1" dirty="0"/>
              <a:t>):</a:t>
            </a:r>
            <a:r>
              <a:rPr lang="en" sz="1300" dirty="0"/>
              <a:t> The model teaches itself to call APIs (Calculators, Calendars, Code Interpreters) when text prediction is insufficient.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en" sz="1300" b="1" dirty="0"/>
              <a:t>Enforce Verification (The "Proof")</a:t>
            </a:r>
            <a:endParaRPr sz="1300" b="1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b="1" dirty="0"/>
              <a:t>In-Process Citation:</a:t>
            </a:r>
            <a:r>
              <a:rPr lang="en" sz="1300" dirty="0"/>
              <a:t> Training the model to generate [Source: 1] markers while writing.</a:t>
            </a:r>
            <a:endParaRPr sz="1300" dirty="0"/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 sz="1300" b="1" dirty="0"/>
              <a:t>Post-Hoc Verification (e.g., RARR):</a:t>
            </a:r>
            <a:r>
              <a:rPr lang="en" sz="1300" dirty="0"/>
              <a:t> A separate "Editor" model reviews the generated draft, searches for evidence, removes unsupported claims, and inserts citations retroactively.</a:t>
            </a:r>
            <a:endParaRPr sz="13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p53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4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347" name="Google Shape;1347;p53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48" name="Google Shape;1348;p53"/>
          <p:cNvSpPr txBox="1"/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</a:pPr>
            <a:r>
              <a:rPr lang="en"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03</a:t>
            </a:r>
            <a:endParaRPr/>
          </a:p>
        </p:txBody>
      </p:sp>
      <p:sp>
        <p:nvSpPr>
          <p:cNvPr id="1349" name="Google Shape;1349;p53"/>
          <p:cNvSpPr txBox="1"/>
          <p:nvPr/>
        </p:nvSpPr>
        <p:spPr>
          <a:xfrm>
            <a:off x="483236" y="197966"/>
            <a:ext cx="4840199" cy="96629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</a:pPr>
            <a:r>
              <a:rPr lang="en"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lang="en" sz="7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p54"/>
          <p:cNvSpPr txBox="1">
            <a:spLocks noGrp="1"/>
          </p:cNvSpPr>
          <p:nvPr>
            <p:ph type="title"/>
          </p:nvPr>
        </p:nvSpPr>
        <p:spPr>
          <a:xfrm>
            <a:off x="824400" y="513900"/>
            <a:ext cx="74952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1355" name="Google Shape;1355;p54"/>
          <p:cNvSpPr txBox="1">
            <a:spLocks noGrp="1"/>
          </p:cNvSpPr>
          <p:nvPr>
            <p:ph type="subTitle" idx="2"/>
          </p:nvPr>
        </p:nvSpPr>
        <p:spPr>
          <a:xfrm>
            <a:off x="824400" y="1590350"/>
            <a:ext cx="7495200" cy="27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 Finding Documents (Generative Retrieval):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Recall@k: Percentage of relevant documents found in the top k results.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MRR (Mean Reciprocal Rank): How high up the list is the first correct result?.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nDCG: Measures ranking quality; rewards correct results appearing earlier.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 Generating Answers (Response Generation):</a:t>
            </a:r>
            <a:endParaRPr b="1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Rule-Based: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BLEU / ROUGE:</a:t>
            </a:r>
            <a:r>
              <a:rPr lang="en"/>
              <a:t> Measures word overlap with reference answers.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Exact Match (EM):</a:t>
            </a:r>
            <a:r>
              <a:rPr lang="en"/>
              <a:t> Used for short, precise answers.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Model-Based (Advanced):</a:t>
            </a:r>
            <a:endParaRPr b="1"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FActScore: </a:t>
            </a:r>
            <a:r>
              <a:rPr lang="en"/>
              <a:t>Decomposes answers into atomic facts to verify truthfulness.</a:t>
            </a:r>
            <a:endParaRPr/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 b="1"/>
              <a:t>BERTScore:</a:t>
            </a:r>
            <a:r>
              <a:rPr lang="en"/>
              <a:t> Checks semantic meaning rather than just keywords.</a:t>
            </a:r>
            <a:endParaRPr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b="1"/>
              <a:t>Human Evaluation:</a:t>
            </a:r>
            <a:r>
              <a:rPr lang="en"/>
              <a:t> Accuracy, Relevance, Fluency, and Safety 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p55"/>
          <p:cNvSpPr txBox="1">
            <a:spLocks noGrp="1"/>
          </p:cNvSpPr>
          <p:nvPr>
            <p:ph type="title"/>
          </p:nvPr>
        </p:nvSpPr>
        <p:spPr>
          <a:xfrm>
            <a:off x="835650" y="281875"/>
            <a:ext cx="74727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200"/>
              <a:t>Experimental Results - GR Performance</a:t>
            </a:r>
            <a:endParaRPr/>
          </a:p>
        </p:txBody>
      </p:sp>
      <p:sp>
        <p:nvSpPr>
          <p:cNvPr id="1361" name="Google Shape;1361;p55"/>
          <p:cNvSpPr txBox="1">
            <a:spLocks noGrp="1"/>
          </p:cNvSpPr>
          <p:nvPr>
            <p:ph type="subTitle" idx="2"/>
          </p:nvPr>
        </p:nvSpPr>
        <p:spPr>
          <a:xfrm>
            <a:off x="108850" y="1511875"/>
            <a:ext cx="4145400" cy="24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b="1">
                <a:solidFill>
                  <a:srgbClr val="000000"/>
                </a:solidFill>
              </a:rPr>
              <a:t>Comparison:</a:t>
            </a:r>
            <a:r>
              <a:rPr lang="en" sz="1200">
                <a:solidFill>
                  <a:srgbClr val="000000"/>
                </a:solidFill>
              </a:rPr>
              <a:t> GR models vs. Dense Retrieval (DPR) vs. Sparse (BM25).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b="1">
                <a:solidFill>
                  <a:srgbClr val="000000"/>
                </a:solidFill>
              </a:rPr>
              <a:t>Key Result 1 (Small Corpus):</a:t>
            </a:r>
            <a:r>
              <a:rPr lang="en" sz="1200">
                <a:solidFill>
                  <a:srgbClr val="000000"/>
                </a:solidFill>
              </a:rPr>
              <a:t> On </a:t>
            </a:r>
            <a:r>
              <a:rPr lang="en" sz="1200" b="1">
                <a:solidFill>
                  <a:srgbClr val="000000"/>
                </a:solidFill>
              </a:rPr>
              <a:t>Natural Questions (NQ)</a:t>
            </a:r>
            <a:r>
              <a:rPr lang="en" sz="1200">
                <a:solidFill>
                  <a:srgbClr val="000000"/>
                </a:solidFill>
              </a:rPr>
              <a:t>, GR models like </a:t>
            </a:r>
            <a:r>
              <a:rPr lang="en" sz="1200" b="1">
                <a:solidFill>
                  <a:srgbClr val="000000"/>
                </a:solidFill>
              </a:rPr>
              <a:t>TSGen</a:t>
            </a:r>
            <a:r>
              <a:rPr lang="en" sz="1200">
                <a:solidFill>
                  <a:srgbClr val="000000"/>
                </a:solidFill>
              </a:rPr>
              <a:t> achieve </a:t>
            </a:r>
            <a:r>
              <a:rPr lang="en" sz="1200" b="1">
                <a:solidFill>
                  <a:srgbClr val="000000"/>
                </a:solidFill>
              </a:rPr>
              <a:t>Recall@1 of 70.8%</a:t>
            </a:r>
            <a:r>
              <a:rPr lang="en" sz="1200">
                <a:solidFill>
                  <a:srgbClr val="000000"/>
                </a:solidFill>
              </a:rPr>
              <a:t>, vastly outperforming Dense Retrieval (50.2%).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b="1">
                <a:solidFill>
                  <a:srgbClr val="000000"/>
                </a:solidFill>
              </a:rPr>
              <a:t>Key Result 2 (Large Corpus):</a:t>
            </a:r>
            <a:r>
              <a:rPr lang="en" sz="1200">
                <a:solidFill>
                  <a:srgbClr val="000000"/>
                </a:solidFill>
              </a:rPr>
              <a:t> On </a:t>
            </a:r>
            <a:r>
              <a:rPr lang="en" sz="1200" b="1">
                <a:solidFill>
                  <a:srgbClr val="000000"/>
                </a:solidFill>
              </a:rPr>
              <a:t>MS MARCO (8.8M docs)</a:t>
            </a:r>
            <a:r>
              <a:rPr lang="en" sz="1200">
                <a:solidFill>
                  <a:srgbClr val="000000"/>
                </a:solidFill>
              </a:rPr>
              <a:t>, GR models struggle to memorize everything. Scale is a major bottleneck.</a:t>
            </a:r>
            <a:endParaRPr sz="120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</a:pPr>
            <a:r>
              <a:rPr lang="en" sz="1200" b="1">
                <a:solidFill>
                  <a:srgbClr val="000000"/>
                </a:solidFill>
              </a:rPr>
              <a:t>Best Methods:</a:t>
            </a:r>
            <a:r>
              <a:rPr lang="en" sz="1200">
                <a:solidFill>
                  <a:srgbClr val="000000"/>
                </a:solidFill>
              </a:rPr>
              <a:t> </a:t>
            </a:r>
            <a:r>
              <a:rPr lang="en" sz="1200" b="1">
                <a:solidFill>
                  <a:srgbClr val="000000"/>
                </a:solidFill>
              </a:rPr>
              <a:t>Term-Set</a:t>
            </a:r>
            <a:r>
              <a:rPr lang="en" sz="1200">
                <a:solidFill>
                  <a:srgbClr val="000000"/>
                </a:solidFill>
              </a:rPr>
              <a:t> and </a:t>
            </a:r>
            <a:r>
              <a:rPr lang="en" sz="1200" b="1">
                <a:solidFill>
                  <a:srgbClr val="000000"/>
                </a:solidFill>
              </a:rPr>
              <a:t>Multi-View</a:t>
            </a:r>
            <a:r>
              <a:rPr lang="en" sz="1200">
                <a:solidFill>
                  <a:srgbClr val="000000"/>
                </a:solidFill>
              </a:rPr>
              <a:t> identifiers (combining titles + keywords) perform best.</a:t>
            </a:r>
            <a:endParaRPr sz="12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600" b="1"/>
          </a:p>
        </p:txBody>
      </p:sp>
      <p:pic>
        <p:nvPicPr>
          <p:cNvPr id="1362" name="Google Shape;1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664" y="1205700"/>
            <a:ext cx="4583062" cy="273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7" name="Google Shape;1367;p56"/>
          <p:cNvSpPr txBox="1">
            <a:spLocks noGrp="1"/>
          </p:cNvSpPr>
          <p:nvPr>
            <p:ph type="title"/>
          </p:nvPr>
        </p:nvSpPr>
        <p:spPr>
          <a:xfrm>
            <a:off x="835650" y="281875"/>
            <a:ext cx="74727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200"/>
              <a:t>Experimental Results - KILT Benchmark</a:t>
            </a:r>
            <a:endParaRPr/>
          </a:p>
        </p:txBody>
      </p:sp>
      <p:sp>
        <p:nvSpPr>
          <p:cNvPr id="1368" name="Google Shape;1368;p56"/>
          <p:cNvSpPr txBox="1">
            <a:spLocks noGrp="1"/>
          </p:cNvSpPr>
          <p:nvPr>
            <p:ph type="subTitle" idx="2"/>
          </p:nvPr>
        </p:nvSpPr>
        <p:spPr>
          <a:xfrm>
            <a:off x="367950" y="1052850"/>
            <a:ext cx="8408100" cy="13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KILT: </a:t>
            </a:r>
            <a:r>
              <a:rPr lang="en" sz="1200" dirty="0"/>
              <a:t>A massive Wikipedia-based benchmark (5.9M documents).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Winner: GENRE</a:t>
            </a:r>
            <a:r>
              <a:rPr lang="en" sz="1200" dirty="0"/>
              <a:t> (Title-based).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Score:</a:t>
            </a:r>
            <a:r>
              <a:rPr lang="en" sz="1200" dirty="0"/>
              <a:t> 0.847 on FEVER (Fact Checking).</a:t>
            </a:r>
            <a:endParaRPr sz="1200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Reason:</a:t>
            </a:r>
            <a:r>
              <a:rPr lang="en" sz="1200" dirty="0"/>
              <a:t> Wikipedia titles are unique and semantic, making them easy for LLMs to generate.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Failure Case:</a:t>
            </a:r>
            <a:r>
              <a:rPr lang="en" sz="1200" dirty="0"/>
              <a:t> Numeric IDs (like DSI) score near 0.0. Because models cannot memorize 5.9 million random numbers without semantic meaning.</a:t>
            </a:r>
            <a:endParaRPr sz="1700" b="1" dirty="0"/>
          </a:p>
        </p:txBody>
      </p:sp>
      <p:pic>
        <p:nvPicPr>
          <p:cNvPr id="1369" name="Google Shape;1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826" y="2337975"/>
            <a:ext cx="6326351" cy="24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p57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4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375" name="Google Shape;1375;p5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376" name="Google Shape;1376;p57"/>
          <p:cNvSpPr txBox="1"/>
          <p:nvPr/>
        </p:nvSpPr>
        <p:spPr>
          <a:xfrm>
            <a:off x="483238" y="197968"/>
            <a:ext cx="4840200" cy="96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</a:pPr>
            <a:r>
              <a:rPr lang="en"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03</a:t>
            </a:r>
            <a:endParaRPr/>
          </a:p>
        </p:txBody>
      </p:sp>
      <p:sp>
        <p:nvSpPr>
          <p:cNvPr id="1377" name="Google Shape;1377;p57"/>
          <p:cNvSpPr txBox="1"/>
          <p:nvPr/>
        </p:nvSpPr>
        <p:spPr>
          <a:xfrm>
            <a:off x="483236" y="197966"/>
            <a:ext cx="4840200" cy="966300"/>
          </a:xfrm>
          <a:prstGeom prst="rect">
            <a:avLst/>
          </a:prstGeom>
          <a:solidFill>
            <a:srgbClr val="4A86E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</a:pPr>
            <a:r>
              <a:rPr lang="en"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lang="en" sz="7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4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5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200"/>
              <a:t>Key Challenges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3" name="Google Shape;1383;p58"/>
          <p:cNvSpPr txBox="1">
            <a:spLocks noGrp="1"/>
          </p:cNvSpPr>
          <p:nvPr>
            <p:ph type="subTitle" idx="1"/>
          </p:nvPr>
        </p:nvSpPr>
        <p:spPr>
          <a:xfrm>
            <a:off x="388163" y="2302350"/>
            <a:ext cx="3695700" cy="8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</a:rPr>
              <a:t>Memorizing the entire web is impossible for GR models; they replace cheap storage with costly RAM.</a:t>
            </a:r>
            <a:endParaRPr sz="1100" dirty="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endParaRPr sz="1100" dirty="0">
              <a:solidFill>
                <a:srgbClr val="000000"/>
              </a:solidFill>
            </a:endParaRPr>
          </a:p>
        </p:txBody>
      </p:sp>
      <p:sp>
        <p:nvSpPr>
          <p:cNvPr id="1384" name="Google Shape;1384;p58"/>
          <p:cNvSpPr txBox="1">
            <a:spLocks noGrp="1"/>
          </p:cNvSpPr>
          <p:nvPr>
            <p:ph type="subTitle" idx="2"/>
          </p:nvPr>
        </p:nvSpPr>
        <p:spPr>
          <a:xfrm>
            <a:off x="5292950" y="2357975"/>
            <a:ext cx="32301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Instantaneously adding new knowledge without full retraining remains difficult.</a:t>
            </a:r>
            <a:endParaRPr sz="11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85" name="Google Shape;1385;p58"/>
          <p:cNvSpPr txBox="1">
            <a:spLocks noGrp="1"/>
          </p:cNvSpPr>
          <p:nvPr>
            <p:ph type="subTitle" idx="3"/>
          </p:nvPr>
        </p:nvSpPr>
        <p:spPr>
          <a:xfrm>
            <a:off x="622001" y="3985550"/>
            <a:ext cx="3462000" cy="69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Generating a DocID token-by-token is slower than a simple database lookup.</a:t>
            </a:r>
            <a:endParaRPr sz="11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1386" name="Google Shape;1386;p58"/>
          <p:cNvSpPr txBox="1">
            <a:spLocks noGrp="1"/>
          </p:cNvSpPr>
          <p:nvPr>
            <p:ph type="subTitle" idx="4"/>
          </p:nvPr>
        </p:nvSpPr>
        <p:spPr>
          <a:xfrm>
            <a:off x="5292951" y="4061750"/>
            <a:ext cx="3462000" cy="73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00"/>
                </a:solidFill>
              </a:rPr>
              <a:t>Hallucination and Bias remain the primary blockers for enterprise adoption.</a:t>
            </a:r>
            <a:endParaRPr sz="1100">
              <a:solidFill>
                <a:srgbClr val="000000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7" name="Google Shape;1387;p58"/>
          <p:cNvSpPr txBox="1">
            <a:spLocks noGrp="1"/>
          </p:cNvSpPr>
          <p:nvPr>
            <p:ph type="subTitle" idx="5"/>
          </p:nvPr>
        </p:nvSpPr>
        <p:spPr>
          <a:xfrm>
            <a:off x="1114762" y="1949785"/>
            <a:ext cx="2242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Scalability</a:t>
            </a:r>
            <a:endParaRPr/>
          </a:p>
        </p:txBody>
      </p:sp>
      <p:sp>
        <p:nvSpPr>
          <p:cNvPr id="1388" name="Google Shape;1388;p58"/>
          <p:cNvSpPr txBox="1">
            <a:spLocks noGrp="1"/>
          </p:cNvSpPr>
          <p:nvPr>
            <p:ph type="subTitle" idx="6"/>
          </p:nvPr>
        </p:nvSpPr>
        <p:spPr>
          <a:xfrm>
            <a:off x="1114762" y="3684654"/>
            <a:ext cx="2242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Inference Latency</a:t>
            </a:r>
            <a:endParaRPr/>
          </a:p>
        </p:txBody>
      </p:sp>
      <p:sp>
        <p:nvSpPr>
          <p:cNvPr id="1389" name="Google Shape;1389;p58"/>
          <p:cNvSpPr txBox="1">
            <a:spLocks noGrp="1"/>
          </p:cNvSpPr>
          <p:nvPr>
            <p:ph type="subTitle" idx="7"/>
          </p:nvPr>
        </p:nvSpPr>
        <p:spPr>
          <a:xfrm>
            <a:off x="5786738" y="1949775"/>
            <a:ext cx="2242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Dynamic Updates</a:t>
            </a:r>
            <a:endParaRPr/>
          </a:p>
        </p:txBody>
      </p:sp>
      <p:sp>
        <p:nvSpPr>
          <p:cNvPr id="1390" name="Google Shape;1390;p58"/>
          <p:cNvSpPr txBox="1">
            <a:spLocks noGrp="1"/>
          </p:cNvSpPr>
          <p:nvPr>
            <p:ph type="subTitle" idx="8"/>
          </p:nvPr>
        </p:nvSpPr>
        <p:spPr>
          <a:xfrm>
            <a:off x="5786738" y="3684650"/>
            <a:ext cx="22425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Trust &amp; Safety</a:t>
            </a:r>
            <a:endParaRPr/>
          </a:p>
        </p:txBody>
      </p:sp>
      <p:sp>
        <p:nvSpPr>
          <p:cNvPr id="1391" name="Google Shape;1391;p58"/>
          <p:cNvSpPr/>
          <p:nvPr/>
        </p:nvSpPr>
        <p:spPr>
          <a:xfrm>
            <a:off x="1114762" y="3023050"/>
            <a:ext cx="2242500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2" name="Google Shape;1392;p58"/>
          <p:cNvSpPr/>
          <p:nvPr/>
        </p:nvSpPr>
        <p:spPr>
          <a:xfrm>
            <a:off x="1114762" y="1284556"/>
            <a:ext cx="2242500" cy="532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3" name="Google Shape;1393;p58"/>
          <p:cNvSpPr/>
          <p:nvPr/>
        </p:nvSpPr>
        <p:spPr>
          <a:xfrm>
            <a:off x="5786738" y="3023050"/>
            <a:ext cx="2242500" cy="532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4" name="Google Shape;1394;p58"/>
          <p:cNvSpPr/>
          <p:nvPr/>
        </p:nvSpPr>
        <p:spPr>
          <a:xfrm>
            <a:off x="5786738" y="1284556"/>
            <a:ext cx="2242500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395" name="Google Shape;1395;p58"/>
          <p:cNvGrpSpPr/>
          <p:nvPr/>
        </p:nvGrpSpPr>
        <p:grpSpPr>
          <a:xfrm>
            <a:off x="6743897" y="1405274"/>
            <a:ext cx="328183" cy="291365"/>
            <a:chOff x="5866208" y="2827879"/>
            <a:chExt cx="328183" cy="291365"/>
          </a:xfrm>
        </p:grpSpPr>
        <p:sp>
          <p:nvSpPr>
            <p:cNvPr id="1396" name="Google Shape;1396;p58"/>
            <p:cNvSpPr/>
            <p:nvPr/>
          </p:nvSpPr>
          <p:spPr>
            <a:xfrm>
              <a:off x="5968824" y="2827879"/>
              <a:ext cx="122945" cy="83883"/>
            </a:xfrm>
            <a:custGeom>
              <a:avLst/>
              <a:gdLst/>
              <a:ahLst/>
              <a:cxnLst/>
              <a:rect l="l" t="t" r="r" b="b"/>
              <a:pathLst>
                <a:path w="6339" h="4325" extrusionOk="0">
                  <a:moveTo>
                    <a:pt x="3171" y="0"/>
                  </a:moveTo>
                  <a:cubicBezTo>
                    <a:pt x="3019" y="0"/>
                    <a:pt x="2868" y="69"/>
                    <a:pt x="2771" y="208"/>
                  </a:cubicBezTo>
                  <a:lnTo>
                    <a:pt x="1" y="4165"/>
                  </a:lnTo>
                  <a:lnTo>
                    <a:pt x="1612" y="4325"/>
                  </a:lnTo>
                  <a:lnTo>
                    <a:pt x="1971" y="3810"/>
                  </a:lnTo>
                  <a:cubicBezTo>
                    <a:pt x="2146" y="3560"/>
                    <a:pt x="2394" y="3371"/>
                    <a:pt x="2682" y="3270"/>
                  </a:cubicBezTo>
                  <a:lnTo>
                    <a:pt x="2682" y="2016"/>
                  </a:lnTo>
                  <a:cubicBezTo>
                    <a:pt x="2682" y="1747"/>
                    <a:pt x="2900" y="1529"/>
                    <a:pt x="3171" y="1529"/>
                  </a:cubicBezTo>
                  <a:cubicBezTo>
                    <a:pt x="3439" y="1529"/>
                    <a:pt x="3657" y="1747"/>
                    <a:pt x="3657" y="2016"/>
                  </a:cubicBezTo>
                  <a:lnTo>
                    <a:pt x="3657" y="3272"/>
                  </a:lnTo>
                  <a:cubicBezTo>
                    <a:pt x="3945" y="3374"/>
                    <a:pt x="4194" y="3562"/>
                    <a:pt x="4369" y="3813"/>
                  </a:cubicBezTo>
                  <a:lnTo>
                    <a:pt x="4728" y="4325"/>
                  </a:lnTo>
                  <a:lnTo>
                    <a:pt x="6339" y="4165"/>
                  </a:lnTo>
                  <a:lnTo>
                    <a:pt x="3571" y="208"/>
                  </a:lnTo>
                  <a:cubicBezTo>
                    <a:pt x="3473" y="69"/>
                    <a:pt x="3322" y="0"/>
                    <a:pt x="3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58"/>
            <p:cNvSpPr/>
            <p:nvPr/>
          </p:nvSpPr>
          <p:spPr>
            <a:xfrm>
              <a:off x="5866208" y="2918664"/>
              <a:ext cx="121432" cy="68561"/>
            </a:xfrm>
            <a:custGeom>
              <a:avLst/>
              <a:gdLst/>
              <a:ahLst/>
              <a:cxnLst/>
              <a:rect l="l" t="t" r="r" b="b"/>
              <a:pathLst>
                <a:path w="6261" h="3535" extrusionOk="0">
                  <a:moveTo>
                    <a:pt x="623" y="1"/>
                  </a:moveTo>
                  <a:cubicBezTo>
                    <a:pt x="243" y="1"/>
                    <a:pt x="1" y="428"/>
                    <a:pt x="216" y="758"/>
                  </a:cubicBezTo>
                  <a:lnTo>
                    <a:pt x="1890" y="3307"/>
                  </a:lnTo>
                  <a:lnTo>
                    <a:pt x="4178" y="3534"/>
                  </a:lnTo>
                  <a:lnTo>
                    <a:pt x="6260" y="561"/>
                  </a:lnTo>
                  <a:lnTo>
                    <a:pt x="673" y="3"/>
                  </a:lnTo>
                  <a:cubicBezTo>
                    <a:pt x="656" y="1"/>
                    <a:pt x="640" y="1"/>
                    <a:pt x="6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58"/>
            <p:cNvSpPr/>
            <p:nvPr/>
          </p:nvSpPr>
          <p:spPr>
            <a:xfrm>
              <a:off x="6072953" y="2918664"/>
              <a:ext cx="121432" cy="68561"/>
            </a:xfrm>
            <a:custGeom>
              <a:avLst/>
              <a:gdLst/>
              <a:ahLst/>
              <a:cxnLst/>
              <a:rect l="l" t="t" r="r" b="b"/>
              <a:pathLst>
                <a:path w="6261" h="3535" extrusionOk="0">
                  <a:moveTo>
                    <a:pt x="5640" y="1"/>
                  </a:moveTo>
                  <a:cubicBezTo>
                    <a:pt x="5624" y="1"/>
                    <a:pt x="5607" y="1"/>
                    <a:pt x="5591" y="3"/>
                  </a:cubicBezTo>
                  <a:lnTo>
                    <a:pt x="1" y="561"/>
                  </a:lnTo>
                  <a:lnTo>
                    <a:pt x="2083" y="3534"/>
                  </a:lnTo>
                  <a:lnTo>
                    <a:pt x="4373" y="3307"/>
                  </a:lnTo>
                  <a:lnTo>
                    <a:pt x="6047" y="755"/>
                  </a:lnTo>
                  <a:cubicBezTo>
                    <a:pt x="6261" y="428"/>
                    <a:pt x="6019" y="1"/>
                    <a:pt x="5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58"/>
            <p:cNvSpPr/>
            <p:nvPr/>
          </p:nvSpPr>
          <p:spPr>
            <a:xfrm>
              <a:off x="5968824" y="2908579"/>
              <a:ext cx="122984" cy="85978"/>
            </a:xfrm>
            <a:custGeom>
              <a:avLst/>
              <a:gdLst/>
              <a:ahLst/>
              <a:cxnLst/>
              <a:rect l="l" t="t" r="r" b="b"/>
              <a:pathLst>
                <a:path w="6341" h="4433" extrusionOk="0">
                  <a:moveTo>
                    <a:pt x="3171" y="0"/>
                  </a:moveTo>
                  <a:cubicBezTo>
                    <a:pt x="3019" y="0"/>
                    <a:pt x="2868" y="70"/>
                    <a:pt x="2771" y="209"/>
                  </a:cubicBezTo>
                  <a:cubicBezTo>
                    <a:pt x="2515" y="573"/>
                    <a:pt x="379" y="3626"/>
                    <a:pt x="1" y="4164"/>
                  </a:cubicBezTo>
                  <a:lnTo>
                    <a:pt x="2682" y="4433"/>
                  </a:lnTo>
                  <a:lnTo>
                    <a:pt x="2682" y="2017"/>
                  </a:lnTo>
                  <a:cubicBezTo>
                    <a:pt x="2682" y="1749"/>
                    <a:pt x="2900" y="1531"/>
                    <a:pt x="3171" y="1531"/>
                  </a:cubicBezTo>
                  <a:cubicBezTo>
                    <a:pt x="3441" y="1531"/>
                    <a:pt x="3659" y="1749"/>
                    <a:pt x="3659" y="2017"/>
                  </a:cubicBezTo>
                  <a:lnTo>
                    <a:pt x="3659" y="4433"/>
                  </a:lnTo>
                  <a:lnTo>
                    <a:pt x="6341" y="4164"/>
                  </a:lnTo>
                  <a:lnTo>
                    <a:pt x="3571" y="209"/>
                  </a:lnTo>
                  <a:cubicBezTo>
                    <a:pt x="3473" y="70"/>
                    <a:pt x="3322" y="0"/>
                    <a:pt x="3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58"/>
            <p:cNvSpPr/>
            <p:nvPr/>
          </p:nvSpPr>
          <p:spPr>
            <a:xfrm>
              <a:off x="5866228" y="2999383"/>
              <a:ext cx="328163" cy="119861"/>
            </a:xfrm>
            <a:custGeom>
              <a:avLst/>
              <a:gdLst/>
              <a:ahLst/>
              <a:cxnLst/>
              <a:rect l="l" t="t" r="r" b="b"/>
              <a:pathLst>
                <a:path w="16920" h="6180" extrusionOk="0">
                  <a:moveTo>
                    <a:pt x="620" y="1"/>
                  </a:moveTo>
                  <a:cubicBezTo>
                    <a:pt x="241" y="1"/>
                    <a:pt x="0" y="429"/>
                    <a:pt x="215" y="756"/>
                  </a:cubicBezTo>
                  <a:lnTo>
                    <a:pt x="3360" y="5546"/>
                  </a:lnTo>
                  <a:lnTo>
                    <a:pt x="6869" y="2957"/>
                  </a:lnTo>
                  <a:cubicBezTo>
                    <a:pt x="6957" y="2893"/>
                    <a:pt x="7058" y="2863"/>
                    <a:pt x="7158" y="2863"/>
                  </a:cubicBezTo>
                  <a:cubicBezTo>
                    <a:pt x="7309" y="2863"/>
                    <a:pt x="7457" y="2932"/>
                    <a:pt x="7552" y="3061"/>
                  </a:cubicBezTo>
                  <a:cubicBezTo>
                    <a:pt x="7713" y="3277"/>
                    <a:pt x="7665" y="3585"/>
                    <a:pt x="7449" y="3745"/>
                  </a:cubicBezTo>
                  <a:lnTo>
                    <a:pt x="4142" y="6179"/>
                  </a:lnTo>
                  <a:lnTo>
                    <a:pt x="12779" y="6179"/>
                  </a:lnTo>
                  <a:lnTo>
                    <a:pt x="9473" y="3742"/>
                  </a:lnTo>
                  <a:cubicBezTo>
                    <a:pt x="9254" y="3585"/>
                    <a:pt x="9209" y="3277"/>
                    <a:pt x="9369" y="3061"/>
                  </a:cubicBezTo>
                  <a:cubicBezTo>
                    <a:pt x="9465" y="2932"/>
                    <a:pt x="9613" y="2863"/>
                    <a:pt x="9763" y="2863"/>
                  </a:cubicBezTo>
                  <a:cubicBezTo>
                    <a:pt x="9863" y="2863"/>
                    <a:pt x="9963" y="2893"/>
                    <a:pt x="10050" y="2957"/>
                  </a:cubicBezTo>
                  <a:lnTo>
                    <a:pt x="13562" y="5546"/>
                  </a:lnTo>
                  <a:lnTo>
                    <a:pt x="16706" y="756"/>
                  </a:lnTo>
                  <a:cubicBezTo>
                    <a:pt x="16919" y="429"/>
                    <a:pt x="16679" y="1"/>
                    <a:pt x="16299" y="1"/>
                  </a:cubicBezTo>
                  <a:cubicBezTo>
                    <a:pt x="16282" y="1"/>
                    <a:pt x="16265" y="2"/>
                    <a:pt x="16248" y="4"/>
                  </a:cubicBezTo>
                  <a:lnTo>
                    <a:pt x="8461" y="780"/>
                  </a:lnTo>
                  <a:lnTo>
                    <a:pt x="672" y="4"/>
                  </a:lnTo>
                  <a:cubicBezTo>
                    <a:pt x="654" y="2"/>
                    <a:pt x="637" y="1"/>
                    <a:pt x="6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1" name="Google Shape;1401;p58"/>
          <p:cNvGrpSpPr/>
          <p:nvPr/>
        </p:nvGrpSpPr>
        <p:grpSpPr>
          <a:xfrm>
            <a:off x="2067143" y="1389467"/>
            <a:ext cx="337738" cy="322978"/>
            <a:chOff x="4705471" y="3374722"/>
            <a:chExt cx="337738" cy="322978"/>
          </a:xfrm>
        </p:grpSpPr>
        <p:sp>
          <p:nvSpPr>
            <p:cNvPr id="1402" name="Google Shape;1402;p58"/>
            <p:cNvSpPr/>
            <p:nvPr/>
          </p:nvSpPr>
          <p:spPr>
            <a:xfrm>
              <a:off x="4853722" y="3515409"/>
              <a:ext cx="22576" cy="41583"/>
            </a:xfrm>
            <a:custGeom>
              <a:avLst/>
              <a:gdLst/>
              <a:ahLst/>
              <a:cxnLst/>
              <a:rect l="l" t="t" r="r" b="b"/>
              <a:pathLst>
                <a:path w="1164" h="2144" extrusionOk="0">
                  <a:moveTo>
                    <a:pt x="1070" y="1"/>
                  </a:moveTo>
                  <a:cubicBezTo>
                    <a:pt x="486" y="1"/>
                    <a:pt x="0" y="476"/>
                    <a:pt x="0" y="1073"/>
                  </a:cubicBezTo>
                  <a:cubicBezTo>
                    <a:pt x="0" y="1669"/>
                    <a:pt x="486" y="2143"/>
                    <a:pt x="1070" y="2143"/>
                  </a:cubicBezTo>
                  <a:cubicBezTo>
                    <a:pt x="1101" y="2143"/>
                    <a:pt x="1132" y="2142"/>
                    <a:pt x="1164" y="2139"/>
                  </a:cubicBezTo>
                  <a:cubicBezTo>
                    <a:pt x="766" y="1484"/>
                    <a:pt x="766" y="660"/>
                    <a:pt x="1164" y="5"/>
                  </a:cubicBezTo>
                  <a:cubicBezTo>
                    <a:pt x="1132" y="2"/>
                    <a:pt x="1101" y="1"/>
                    <a:pt x="107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58"/>
            <p:cNvSpPr/>
            <p:nvPr/>
          </p:nvSpPr>
          <p:spPr>
            <a:xfrm>
              <a:off x="4705471" y="3575144"/>
              <a:ext cx="130160" cy="122557"/>
            </a:xfrm>
            <a:custGeom>
              <a:avLst/>
              <a:gdLst/>
              <a:ahLst/>
              <a:cxnLst/>
              <a:rect l="l" t="t" r="r" b="b"/>
              <a:pathLst>
                <a:path w="6711" h="6319" extrusionOk="0">
                  <a:moveTo>
                    <a:pt x="1019" y="0"/>
                  </a:moveTo>
                  <a:lnTo>
                    <a:pt x="1019" y="0"/>
                  </a:lnTo>
                  <a:cubicBezTo>
                    <a:pt x="0" y="1633"/>
                    <a:pt x="242" y="3750"/>
                    <a:pt x="1602" y="5108"/>
                  </a:cubicBezTo>
                  <a:cubicBezTo>
                    <a:pt x="2400" y="5906"/>
                    <a:pt x="3459" y="6319"/>
                    <a:pt x="4527" y="6319"/>
                  </a:cubicBezTo>
                  <a:cubicBezTo>
                    <a:pt x="5279" y="6319"/>
                    <a:pt x="6036" y="6114"/>
                    <a:pt x="6710" y="5694"/>
                  </a:cubicBezTo>
                  <a:lnTo>
                    <a:pt x="6048" y="5032"/>
                  </a:lnTo>
                  <a:cubicBezTo>
                    <a:pt x="5581" y="4563"/>
                    <a:pt x="5484" y="3838"/>
                    <a:pt x="5815" y="3265"/>
                  </a:cubicBezTo>
                  <a:lnTo>
                    <a:pt x="4965" y="2413"/>
                  </a:lnTo>
                  <a:cubicBezTo>
                    <a:pt x="4887" y="2459"/>
                    <a:pt x="4802" y="2481"/>
                    <a:pt x="4716" y="2481"/>
                  </a:cubicBezTo>
                  <a:cubicBezTo>
                    <a:pt x="4590" y="2481"/>
                    <a:pt x="4465" y="2432"/>
                    <a:pt x="4370" y="2338"/>
                  </a:cubicBezTo>
                  <a:cubicBezTo>
                    <a:pt x="4215" y="2182"/>
                    <a:pt x="4182" y="1938"/>
                    <a:pt x="4295" y="1745"/>
                  </a:cubicBezTo>
                  <a:lnTo>
                    <a:pt x="3445" y="895"/>
                  </a:lnTo>
                  <a:cubicBezTo>
                    <a:pt x="3217" y="1027"/>
                    <a:pt x="2965" y="1091"/>
                    <a:pt x="2714" y="1091"/>
                  </a:cubicBezTo>
                  <a:cubicBezTo>
                    <a:pt x="2336" y="1091"/>
                    <a:pt x="1961" y="944"/>
                    <a:pt x="1678" y="662"/>
                  </a:cubicBezTo>
                  <a:lnTo>
                    <a:pt x="10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58"/>
            <p:cNvSpPr/>
            <p:nvPr/>
          </p:nvSpPr>
          <p:spPr>
            <a:xfrm>
              <a:off x="4913477" y="3374722"/>
              <a:ext cx="129733" cy="122557"/>
            </a:xfrm>
            <a:custGeom>
              <a:avLst/>
              <a:gdLst/>
              <a:ahLst/>
              <a:cxnLst/>
              <a:rect l="l" t="t" r="r" b="b"/>
              <a:pathLst>
                <a:path w="6689" h="6319" extrusionOk="0">
                  <a:moveTo>
                    <a:pt x="2188" y="1"/>
                  </a:moveTo>
                  <a:cubicBezTo>
                    <a:pt x="1428" y="1"/>
                    <a:pt x="667" y="209"/>
                    <a:pt x="1" y="625"/>
                  </a:cubicBezTo>
                  <a:lnTo>
                    <a:pt x="662" y="1286"/>
                  </a:lnTo>
                  <a:cubicBezTo>
                    <a:pt x="1129" y="1756"/>
                    <a:pt x="1227" y="2480"/>
                    <a:pt x="896" y="3053"/>
                  </a:cubicBezTo>
                  <a:lnTo>
                    <a:pt x="1746" y="3905"/>
                  </a:lnTo>
                  <a:cubicBezTo>
                    <a:pt x="1823" y="3859"/>
                    <a:pt x="1909" y="3837"/>
                    <a:pt x="1994" y="3837"/>
                  </a:cubicBezTo>
                  <a:cubicBezTo>
                    <a:pt x="2120" y="3837"/>
                    <a:pt x="2245" y="3886"/>
                    <a:pt x="2338" y="3981"/>
                  </a:cubicBezTo>
                  <a:cubicBezTo>
                    <a:pt x="2496" y="4137"/>
                    <a:pt x="2526" y="4381"/>
                    <a:pt x="2414" y="4573"/>
                  </a:cubicBezTo>
                  <a:lnTo>
                    <a:pt x="3266" y="5423"/>
                  </a:lnTo>
                  <a:cubicBezTo>
                    <a:pt x="3493" y="5292"/>
                    <a:pt x="3745" y="5228"/>
                    <a:pt x="3995" y="5228"/>
                  </a:cubicBezTo>
                  <a:cubicBezTo>
                    <a:pt x="4374" y="5228"/>
                    <a:pt x="4750" y="5375"/>
                    <a:pt x="5033" y="5657"/>
                  </a:cubicBezTo>
                  <a:lnTo>
                    <a:pt x="5692" y="6318"/>
                  </a:lnTo>
                  <a:cubicBezTo>
                    <a:pt x="6689" y="4725"/>
                    <a:pt x="6494" y="2593"/>
                    <a:pt x="5110" y="1209"/>
                  </a:cubicBezTo>
                  <a:cubicBezTo>
                    <a:pt x="4305" y="403"/>
                    <a:pt x="3247" y="1"/>
                    <a:pt x="21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58"/>
            <p:cNvSpPr/>
            <p:nvPr/>
          </p:nvSpPr>
          <p:spPr>
            <a:xfrm>
              <a:off x="4732546" y="3395125"/>
              <a:ext cx="284001" cy="282158"/>
            </a:xfrm>
            <a:custGeom>
              <a:avLst/>
              <a:gdLst/>
              <a:ahLst/>
              <a:cxnLst/>
              <a:rect l="l" t="t" r="r" b="b"/>
              <a:pathLst>
                <a:path w="14643" h="14548" extrusionOk="0">
                  <a:moveTo>
                    <a:pt x="7321" y="5224"/>
                  </a:moveTo>
                  <a:cubicBezTo>
                    <a:pt x="7748" y="5224"/>
                    <a:pt x="8173" y="5357"/>
                    <a:pt x="8532" y="5619"/>
                  </a:cubicBezTo>
                  <a:cubicBezTo>
                    <a:pt x="8796" y="5813"/>
                    <a:pt x="8796" y="6209"/>
                    <a:pt x="8532" y="6406"/>
                  </a:cubicBezTo>
                  <a:cubicBezTo>
                    <a:pt x="7941" y="6834"/>
                    <a:pt x="7941" y="7714"/>
                    <a:pt x="8532" y="8142"/>
                  </a:cubicBezTo>
                  <a:cubicBezTo>
                    <a:pt x="8796" y="8337"/>
                    <a:pt x="8796" y="8735"/>
                    <a:pt x="8532" y="8930"/>
                  </a:cubicBezTo>
                  <a:cubicBezTo>
                    <a:pt x="8173" y="9190"/>
                    <a:pt x="7748" y="9323"/>
                    <a:pt x="7322" y="9323"/>
                  </a:cubicBezTo>
                  <a:cubicBezTo>
                    <a:pt x="7004" y="9323"/>
                    <a:pt x="6686" y="9250"/>
                    <a:pt x="6393" y="9100"/>
                  </a:cubicBezTo>
                  <a:cubicBezTo>
                    <a:pt x="5705" y="8752"/>
                    <a:pt x="5273" y="8045"/>
                    <a:pt x="5273" y="7273"/>
                  </a:cubicBezTo>
                  <a:cubicBezTo>
                    <a:pt x="5273" y="6503"/>
                    <a:pt x="5705" y="5796"/>
                    <a:pt x="6393" y="5446"/>
                  </a:cubicBezTo>
                  <a:cubicBezTo>
                    <a:pt x="6686" y="5297"/>
                    <a:pt x="7004" y="5224"/>
                    <a:pt x="7321" y="5224"/>
                  </a:cubicBezTo>
                  <a:close/>
                  <a:moveTo>
                    <a:pt x="8174" y="1"/>
                  </a:moveTo>
                  <a:cubicBezTo>
                    <a:pt x="8049" y="1"/>
                    <a:pt x="7924" y="49"/>
                    <a:pt x="7829" y="144"/>
                  </a:cubicBezTo>
                  <a:lnTo>
                    <a:pt x="6311" y="1662"/>
                  </a:lnTo>
                  <a:cubicBezTo>
                    <a:pt x="6121" y="1852"/>
                    <a:pt x="6121" y="2161"/>
                    <a:pt x="6311" y="2351"/>
                  </a:cubicBezTo>
                  <a:lnTo>
                    <a:pt x="7094" y="3134"/>
                  </a:lnTo>
                  <a:cubicBezTo>
                    <a:pt x="7189" y="3229"/>
                    <a:pt x="7314" y="3277"/>
                    <a:pt x="7439" y="3277"/>
                  </a:cubicBezTo>
                  <a:cubicBezTo>
                    <a:pt x="7563" y="3277"/>
                    <a:pt x="7688" y="3229"/>
                    <a:pt x="7784" y="3134"/>
                  </a:cubicBezTo>
                  <a:cubicBezTo>
                    <a:pt x="8173" y="2743"/>
                    <a:pt x="8195" y="2719"/>
                    <a:pt x="8196" y="2719"/>
                  </a:cubicBezTo>
                  <a:lnTo>
                    <a:pt x="8196" y="2719"/>
                  </a:lnTo>
                  <a:cubicBezTo>
                    <a:pt x="8197" y="2719"/>
                    <a:pt x="8196" y="2719"/>
                    <a:pt x="8197" y="2719"/>
                  </a:cubicBezTo>
                  <a:lnTo>
                    <a:pt x="8888" y="3409"/>
                  </a:lnTo>
                  <a:lnTo>
                    <a:pt x="8473" y="3824"/>
                  </a:lnTo>
                  <a:cubicBezTo>
                    <a:pt x="8188" y="4110"/>
                    <a:pt x="7813" y="4252"/>
                    <a:pt x="7439" y="4252"/>
                  </a:cubicBezTo>
                  <a:cubicBezTo>
                    <a:pt x="7064" y="4252"/>
                    <a:pt x="6689" y="4110"/>
                    <a:pt x="6404" y="3824"/>
                  </a:cubicBezTo>
                  <a:lnTo>
                    <a:pt x="5666" y="3087"/>
                  </a:lnTo>
                  <a:lnTo>
                    <a:pt x="3136" y="5619"/>
                  </a:lnTo>
                  <a:lnTo>
                    <a:pt x="3872" y="6354"/>
                  </a:lnTo>
                  <a:cubicBezTo>
                    <a:pt x="4443" y="6927"/>
                    <a:pt x="4443" y="7853"/>
                    <a:pt x="3872" y="8426"/>
                  </a:cubicBezTo>
                  <a:lnTo>
                    <a:pt x="3459" y="8839"/>
                  </a:lnTo>
                  <a:lnTo>
                    <a:pt x="2769" y="8149"/>
                  </a:lnTo>
                  <a:lnTo>
                    <a:pt x="3182" y="7734"/>
                  </a:lnTo>
                  <a:cubicBezTo>
                    <a:pt x="3372" y="7543"/>
                    <a:pt x="3372" y="7234"/>
                    <a:pt x="3182" y="7044"/>
                  </a:cubicBezTo>
                  <a:lnTo>
                    <a:pt x="2401" y="6263"/>
                  </a:lnTo>
                  <a:cubicBezTo>
                    <a:pt x="2305" y="6167"/>
                    <a:pt x="2180" y="6119"/>
                    <a:pt x="2054" y="6119"/>
                  </a:cubicBezTo>
                  <a:cubicBezTo>
                    <a:pt x="1929" y="6119"/>
                    <a:pt x="1804" y="6167"/>
                    <a:pt x="1709" y="6263"/>
                  </a:cubicBezTo>
                  <a:lnTo>
                    <a:pt x="191" y="7781"/>
                  </a:lnTo>
                  <a:cubicBezTo>
                    <a:pt x="1" y="7972"/>
                    <a:pt x="1" y="8281"/>
                    <a:pt x="191" y="8471"/>
                  </a:cubicBezTo>
                  <a:lnTo>
                    <a:pt x="974" y="9252"/>
                  </a:lnTo>
                  <a:cubicBezTo>
                    <a:pt x="1069" y="9348"/>
                    <a:pt x="1194" y="9396"/>
                    <a:pt x="1319" y="9396"/>
                  </a:cubicBezTo>
                  <a:cubicBezTo>
                    <a:pt x="1444" y="9396"/>
                    <a:pt x="1569" y="9348"/>
                    <a:pt x="1664" y="9252"/>
                  </a:cubicBezTo>
                  <a:lnTo>
                    <a:pt x="2079" y="8839"/>
                  </a:lnTo>
                  <a:lnTo>
                    <a:pt x="5759" y="12519"/>
                  </a:lnTo>
                  <a:cubicBezTo>
                    <a:pt x="5762" y="12519"/>
                    <a:pt x="5753" y="12526"/>
                    <a:pt x="5344" y="12932"/>
                  </a:cubicBezTo>
                  <a:cubicBezTo>
                    <a:pt x="5154" y="13122"/>
                    <a:pt x="5154" y="13432"/>
                    <a:pt x="5344" y="13622"/>
                  </a:cubicBezTo>
                  <a:lnTo>
                    <a:pt x="6127" y="14405"/>
                  </a:lnTo>
                  <a:cubicBezTo>
                    <a:pt x="6222" y="14500"/>
                    <a:pt x="6347" y="14547"/>
                    <a:pt x="6472" y="14547"/>
                  </a:cubicBezTo>
                  <a:cubicBezTo>
                    <a:pt x="6597" y="14547"/>
                    <a:pt x="6722" y="14500"/>
                    <a:pt x="6817" y="14405"/>
                  </a:cubicBezTo>
                  <a:lnTo>
                    <a:pt x="8335" y="12887"/>
                  </a:lnTo>
                  <a:cubicBezTo>
                    <a:pt x="8525" y="12696"/>
                    <a:pt x="8525" y="12387"/>
                    <a:pt x="8335" y="12197"/>
                  </a:cubicBezTo>
                  <a:lnTo>
                    <a:pt x="7552" y="11414"/>
                  </a:lnTo>
                  <a:cubicBezTo>
                    <a:pt x="7457" y="11319"/>
                    <a:pt x="7332" y="11271"/>
                    <a:pt x="7207" y="11271"/>
                  </a:cubicBezTo>
                  <a:cubicBezTo>
                    <a:pt x="7082" y="11271"/>
                    <a:pt x="6957" y="11319"/>
                    <a:pt x="6862" y="11414"/>
                  </a:cubicBezTo>
                  <a:lnTo>
                    <a:pt x="6449" y="11829"/>
                  </a:lnTo>
                  <a:cubicBezTo>
                    <a:pt x="6449" y="11829"/>
                    <a:pt x="6449" y="11830"/>
                    <a:pt x="6449" y="11830"/>
                  </a:cubicBezTo>
                  <a:cubicBezTo>
                    <a:pt x="6446" y="11830"/>
                    <a:pt x="6415" y="11795"/>
                    <a:pt x="5759" y="11140"/>
                  </a:cubicBezTo>
                  <a:lnTo>
                    <a:pt x="6173" y="10724"/>
                  </a:lnTo>
                  <a:cubicBezTo>
                    <a:pt x="6458" y="10439"/>
                    <a:pt x="6833" y="10296"/>
                    <a:pt x="7207" y="10296"/>
                  </a:cubicBezTo>
                  <a:cubicBezTo>
                    <a:pt x="7582" y="10296"/>
                    <a:pt x="7956" y="10439"/>
                    <a:pt x="8242" y="10724"/>
                  </a:cubicBezTo>
                  <a:lnTo>
                    <a:pt x="8979" y="11462"/>
                  </a:lnTo>
                  <a:lnTo>
                    <a:pt x="11509" y="8930"/>
                  </a:lnTo>
                  <a:lnTo>
                    <a:pt x="10774" y="8194"/>
                  </a:lnTo>
                  <a:cubicBezTo>
                    <a:pt x="10203" y="7621"/>
                    <a:pt x="10203" y="6696"/>
                    <a:pt x="10774" y="6123"/>
                  </a:cubicBezTo>
                  <a:lnTo>
                    <a:pt x="11187" y="5710"/>
                  </a:lnTo>
                  <a:lnTo>
                    <a:pt x="11877" y="6400"/>
                  </a:lnTo>
                  <a:lnTo>
                    <a:pt x="11464" y="6813"/>
                  </a:lnTo>
                  <a:cubicBezTo>
                    <a:pt x="11274" y="7005"/>
                    <a:pt x="11274" y="7314"/>
                    <a:pt x="11464" y="7504"/>
                  </a:cubicBezTo>
                  <a:lnTo>
                    <a:pt x="12245" y="8285"/>
                  </a:lnTo>
                  <a:cubicBezTo>
                    <a:pt x="12340" y="8380"/>
                    <a:pt x="12465" y="8428"/>
                    <a:pt x="12589" y="8428"/>
                  </a:cubicBezTo>
                  <a:cubicBezTo>
                    <a:pt x="12714" y="8428"/>
                    <a:pt x="12839" y="8380"/>
                    <a:pt x="12934" y="8285"/>
                  </a:cubicBezTo>
                  <a:lnTo>
                    <a:pt x="14452" y="6767"/>
                  </a:lnTo>
                  <a:cubicBezTo>
                    <a:pt x="14643" y="6577"/>
                    <a:pt x="14643" y="6268"/>
                    <a:pt x="14452" y="6077"/>
                  </a:cubicBezTo>
                  <a:lnTo>
                    <a:pt x="13672" y="5297"/>
                  </a:lnTo>
                  <a:cubicBezTo>
                    <a:pt x="13577" y="5200"/>
                    <a:pt x="13452" y="5152"/>
                    <a:pt x="13327" y="5152"/>
                  </a:cubicBezTo>
                  <a:cubicBezTo>
                    <a:pt x="13202" y="5152"/>
                    <a:pt x="13077" y="5200"/>
                    <a:pt x="12982" y="5297"/>
                  </a:cubicBezTo>
                  <a:lnTo>
                    <a:pt x="12567" y="5710"/>
                  </a:lnTo>
                  <a:cubicBezTo>
                    <a:pt x="8806" y="1947"/>
                    <a:pt x="8888" y="2034"/>
                    <a:pt x="8886" y="2029"/>
                  </a:cubicBezTo>
                  <a:lnTo>
                    <a:pt x="9302" y="1616"/>
                  </a:lnTo>
                  <a:cubicBezTo>
                    <a:pt x="9492" y="1424"/>
                    <a:pt x="9492" y="1115"/>
                    <a:pt x="9302" y="924"/>
                  </a:cubicBezTo>
                  <a:lnTo>
                    <a:pt x="8519" y="144"/>
                  </a:lnTo>
                  <a:cubicBezTo>
                    <a:pt x="8424" y="49"/>
                    <a:pt x="8299" y="1"/>
                    <a:pt x="81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58"/>
          <p:cNvGrpSpPr/>
          <p:nvPr/>
        </p:nvGrpSpPr>
        <p:grpSpPr>
          <a:xfrm>
            <a:off x="6774389" y="3127981"/>
            <a:ext cx="267199" cy="322937"/>
            <a:chOff x="5314088" y="3392080"/>
            <a:chExt cx="267199" cy="322937"/>
          </a:xfrm>
        </p:grpSpPr>
        <p:sp>
          <p:nvSpPr>
            <p:cNvPr id="1407" name="Google Shape;1407;p58"/>
            <p:cNvSpPr/>
            <p:nvPr/>
          </p:nvSpPr>
          <p:spPr>
            <a:xfrm>
              <a:off x="5320546" y="3402592"/>
              <a:ext cx="56090" cy="98042"/>
            </a:xfrm>
            <a:custGeom>
              <a:avLst/>
              <a:gdLst/>
              <a:ahLst/>
              <a:cxnLst/>
              <a:rect l="l" t="t" r="r" b="b"/>
              <a:pathLst>
                <a:path w="2892" h="5055" extrusionOk="0">
                  <a:moveTo>
                    <a:pt x="2891" y="1"/>
                  </a:moveTo>
                  <a:cubicBezTo>
                    <a:pt x="2260" y="131"/>
                    <a:pt x="1656" y="490"/>
                    <a:pt x="1183" y="1013"/>
                  </a:cubicBezTo>
                  <a:cubicBezTo>
                    <a:pt x="192" y="2114"/>
                    <a:pt x="0" y="3757"/>
                    <a:pt x="1006" y="4661"/>
                  </a:cubicBezTo>
                  <a:cubicBezTo>
                    <a:pt x="1198" y="4834"/>
                    <a:pt x="1425" y="4968"/>
                    <a:pt x="1669" y="5054"/>
                  </a:cubicBezTo>
                  <a:cubicBezTo>
                    <a:pt x="1122" y="3273"/>
                    <a:pt x="1592" y="1335"/>
                    <a:pt x="28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58"/>
            <p:cNvSpPr/>
            <p:nvPr/>
          </p:nvSpPr>
          <p:spPr>
            <a:xfrm>
              <a:off x="5518738" y="3402650"/>
              <a:ext cx="50776" cy="97984"/>
            </a:xfrm>
            <a:custGeom>
              <a:avLst/>
              <a:gdLst/>
              <a:ahLst/>
              <a:cxnLst/>
              <a:rect l="l" t="t" r="r" b="b"/>
              <a:pathLst>
                <a:path w="2618" h="5052" extrusionOk="0">
                  <a:moveTo>
                    <a:pt x="1" y="0"/>
                  </a:moveTo>
                  <a:lnTo>
                    <a:pt x="1" y="0"/>
                  </a:lnTo>
                  <a:cubicBezTo>
                    <a:pt x="1296" y="1336"/>
                    <a:pt x="1761" y="3272"/>
                    <a:pt x="1216" y="5051"/>
                  </a:cubicBezTo>
                  <a:cubicBezTo>
                    <a:pt x="2029" y="4768"/>
                    <a:pt x="2617" y="3972"/>
                    <a:pt x="2539" y="2889"/>
                  </a:cubicBezTo>
                  <a:cubicBezTo>
                    <a:pt x="2442" y="1555"/>
                    <a:pt x="1341" y="279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58"/>
            <p:cNvSpPr/>
            <p:nvPr/>
          </p:nvSpPr>
          <p:spPr>
            <a:xfrm>
              <a:off x="5314088" y="3530052"/>
              <a:ext cx="50175" cy="90264"/>
            </a:xfrm>
            <a:custGeom>
              <a:avLst/>
              <a:gdLst/>
              <a:ahLst/>
              <a:cxnLst/>
              <a:rect l="l" t="t" r="r" b="b"/>
              <a:pathLst>
                <a:path w="2587" h="4654" extrusionOk="0">
                  <a:moveTo>
                    <a:pt x="2586" y="0"/>
                  </a:moveTo>
                  <a:lnTo>
                    <a:pt x="964" y="1516"/>
                  </a:lnTo>
                  <a:cubicBezTo>
                    <a:pt x="0" y="2414"/>
                    <a:pt x="179" y="3999"/>
                    <a:pt x="1334" y="4654"/>
                  </a:cubicBezTo>
                  <a:lnTo>
                    <a:pt x="25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58"/>
            <p:cNvSpPr/>
            <p:nvPr/>
          </p:nvSpPr>
          <p:spPr>
            <a:xfrm>
              <a:off x="5530995" y="3530052"/>
              <a:ext cx="50291" cy="90323"/>
            </a:xfrm>
            <a:custGeom>
              <a:avLst/>
              <a:gdLst/>
              <a:ahLst/>
              <a:cxnLst/>
              <a:rect l="l" t="t" r="r" b="b"/>
              <a:pathLst>
                <a:path w="2593" h="4657" extrusionOk="0">
                  <a:moveTo>
                    <a:pt x="0" y="0"/>
                  </a:moveTo>
                  <a:lnTo>
                    <a:pt x="1254" y="4656"/>
                  </a:lnTo>
                  <a:cubicBezTo>
                    <a:pt x="2402" y="4003"/>
                    <a:pt x="2593" y="2420"/>
                    <a:pt x="1624" y="15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58"/>
            <p:cNvSpPr/>
            <p:nvPr/>
          </p:nvSpPr>
          <p:spPr>
            <a:xfrm>
              <a:off x="5436913" y="3570023"/>
              <a:ext cx="21451" cy="23293"/>
            </a:xfrm>
            <a:custGeom>
              <a:avLst/>
              <a:gdLst/>
              <a:ahLst/>
              <a:cxnLst/>
              <a:rect l="l" t="t" r="r" b="b"/>
              <a:pathLst>
                <a:path w="1106" h="1201" extrusionOk="0">
                  <a:moveTo>
                    <a:pt x="1" y="0"/>
                  </a:moveTo>
                  <a:lnTo>
                    <a:pt x="1" y="1200"/>
                  </a:lnTo>
                  <a:lnTo>
                    <a:pt x="1106" y="1200"/>
                  </a:lnTo>
                  <a:lnTo>
                    <a:pt x="1106" y="0"/>
                  </a:lnTo>
                  <a:cubicBezTo>
                    <a:pt x="922" y="20"/>
                    <a:pt x="738" y="29"/>
                    <a:pt x="553" y="29"/>
                  </a:cubicBezTo>
                  <a:cubicBezTo>
                    <a:pt x="369" y="29"/>
                    <a:pt x="185" y="2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58"/>
            <p:cNvSpPr/>
            <p:nvPr/>
          </p:nvSpPr>
          <p:spPr>
            <a:xfrm>
              <a:off x="5351112" y="3543938"/>
              <a:ext cx="193116" cy="113713"/>
            </a:xfrm>
            <a:custGeom>
              <a:avLst/>
              <a:gdLst/>
              <a:ahLst/>
              <a:cxnLst/>
              <a:rect l="l" t="t" r="r" b="b"/>
              <a:pathLst>
                <a:path w="9957" h="5863" extrusionOk="0">
                  <a:moveTo>
                    <a:pt x="1499" y="0"/>
                  </a:moveTo>
                  <a:cubicBezTo>
                    <a:pt x="249" y="4643"/>
                    <a:pt x="498" y="3722"/>
                    <a:pt x="85" y="5248"/>
                  </a:cubicBezTo>
                  <a:cubicBezTo>
                    <a:pt x="0" y="5558"/>
                    <a:pt x="234" y="5862"/>
                    <a:pt x="556" y="5862"/>
                  </a:cubicBezTo>
                  <a:lnTo>
                    <a:pt x="9400" y="5862"/>
                  </a:lnTo>
                  <a:cubicBezTo>
                    <a:pt x="9720" y="5862"/>
                    <a:pt x="9956" y="5558"/>
                    <a:pt x="9872" y="5248"/>
                  </a:cubicBezTo>
                  <a:cubicBezTo>
                    <a:pt x="9493" y="3843"/>
                    <a:pt x="9781" y="4915"/>
                    <a:pt x="8458" y="0"/>
                  </a:cubicBezTo>
                  <a:cubicBezTo>
                    <a:pt x="7900" y="521"/>
                    <a:pt x="7234" y="911"/>
                    <a:pt x="6505" y="1140"/>
                  </a:cubicBezTo>
                  <a:lnTo>
                    <a:pt x="6505" y="3032"/>
                  </a:lnTo>
                  <a:cubicBezTo>
                    <a:pt x="6505" y="3302"/>
                    <a:pt x="6289" y="3521"/>
                    <a:pt x="6018" y="3521"/>
                  </a:cubicBezTo>
                  <a:lnTo>
                    <a:pt x="3938" y="3521"/>
                  </a:lnTo>
                  <a:cubicBezTo>
                    <a:pt x="3668" y="3521"/>
                    <a:pt x="3452" y="3302"/>
                    <a:pt x="3452" y="3032"/>
                  </a:cubicBezTo>
                  <a:lnTo>
                    <a:pt x="3452" y="1140"/>
                  </a:lnTo>
                  <a:cubicBezTo>
                    <a:pt x="2723" y="911"/>
                    <a:pt x="2057" y="519"/>
                    <a:pt x="1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58"/>
            <p:cNvSpPr/>
            <p:nvPr/>
          </p:nvSpPr>
          <p:spPr>
            <a:xfrm>
              <a:off x="5450179" y="3392080"/>
              <a:ext cx="73565" cy="59310"/>
            </a:xfrm>
            <a:custGeom>
              <a:avLst/>
              <a:gdLst/>
              <a:ahLst/>
              <a:cxnLst/>
              <a:rect l="l" t="t" r="r" b="b"/>
              <a:pathLst>
                <a:path w="3793" h="3058" extrusionOk="0">
                  <a:moveTo>
                    <a:pt x="454" y="0"/>
                  </a:moveTo>
                  <a:lnTo>
                    <a:pt x="454" y="0"/>
                  </a:lnTo>
                  <a:cubicBezTo>
                    <a:pt x="0" y="1531"/>
                    <a:pt x="1153" y="3058"/>
                    <a:pt x="2731" y="3058"/>
                  </a:cubicBezTo>
                  <a:cubicBezTo>
                    <a:pt x="3099" y="3058"/>
                    <a:pt x="3462" y="2971"/>
                    <a:pt x="3793" y="2807"/>
                  </a:cubicBezTo>
                  <a:cubicBezTo>
                    <a:pt x="3309" y="1339"/>
                    <a:pt x="2022" y="225"/>
                    <a:pt x="4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58"/>
            <p:cNvSpPr/>
            <p:nvPr/>
          </p:nvSpPr>
          <p:spPr>
            <a:xfrm>
              <a:off x="5371534" y="3392080"/>
              <a:ext cx="73546" cy="59310"/>
            </a:xfrm>
            <a:custGeom>
              <a:avLst/>
              <a:gdLst/>
              <a:ahLst/>
              <a:cxnLst/>
              <a:rect l="l" t="t" r="r" b="b"/>
              <a:pathLst>
                <a:path w="3792" h="3058" extrusionOk="0">
                  <a:moveTo>
                    <a:pt x="3339" y="0"/>
                  </a:moveTo>
                  <a:lnTo>
                    <a:pt x="3339" y="0"/>
                  </a:lnTo>
                  <a:cubicBezTo>
                    <a:pt x="1772" y="225"/>
                    <a:pt x="485" y="1339"/>
                    <a:pt x="1" y="2807"/>
                  </a:cubicBezTo>
                  <a:cubicBezTo>
                    <a:pt x="329" y="2971"/>
                    <a:pt x="692" y="3058"/>
                    <a:pt x="1062" y="3058"/>
                  </a:cubicBezTo>
                  <a:cubicBezTo>
                    <a:pt x="2641" y="3058"/>
                    <a:pt x="3791" y="1533"/>
                    <a:pt x="3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58"/>
            <p:cNvSpPr/>
            <p:nvPr/>
          </p:nvSpPr>
          <p:spPr>
            <a:xfrm>
              <a:off x="5364319" y="3439034"/>
              <a:ext cx="166642" cy="112646"/>
            </a:xfrm>
            <a:custGeom>
              <a:avLst/>
              <a:gdLst/>
              <a:ahLst/>
              <a:cxnLst/>
              <a:rect l="l" t="t" r="r" b="b"/>
              <a:pathLst>
                <a:path w="8592" h="5808" extrusionOk="0">
                  <a:moveTo>
                    <a:pt x="5076" y="3336"/>
                  </a:moveTo>
                  <a:cubicBezTo>
                    <a:pt x="5234" y="3336"/>
                    <a:pt x="5388" y="3412"/>
                    <a:pt x="5482" y="3554"/>
                  </a:cubicBezTo>
                  <a:cubicBezTo>
                    <a:pt x="5631" y="3777"/>
                    <a:pt x="5571" y="4079"/>
                    <a:pt x="5346" y="4228"/>
                  </a:cubicBezTo>
                  <a:cubicBezTo>
                    <a:pt x="5028" y="4441"/>
                    <a:pt x="4662" y="4548"/>
                    <a:pt x="4295" y="4548"/>
                  </a:cubicBezTo>
                  <a:cubicBezTo>
                    <a:pt x="3929" y="4548"/>
                    <a:pt x="3562" y="4441"/>
                    <a:pt x="3244" y="4228"/>
                  </a:cubicBezTo>
                  <a:cubicBezTo>
                    <a:pt x="3019" y="4079"/>
                    <a:pt x="2959" y="3777"/>
                    <a:pt x="3110" y="3554"/>
                  </a:cubicBezTo>
                  <a:cubicBezTo>
                    <a:pt x="3204" y="3412"/>
                    <a:pt x="3358" y="3336"/>
                    <a:pt x="3515" y="3336"/>
                  </a:cubicBezTo>
                  <a:cubicBezTo>
                    <a:pt x="3608" y="3336"/>
                    <a:pt x="3701" y="3362"/>
                    <a:pt x="3785" y="3418"/>
                  </a:cubicBezTo>
                  <a:cubicBezTo>
                    <a:pt x="3939" y="3521"/>
                    <a:pt x="4117" y="3573"/>
                    <a:pt x="4295" y="3573"/>
                  </a:cubicBezTo>
                  <a:cubicBezTo>
                    <a:pt x="4473" y="3573"/>
                    <a:pt x="4651" y="3521"/>
                    <a:pt x="4805" y="3418"/>
                  </a:cubicBezTo>
                  <a:cubicBezTo>
                    <a:pt x="4889" y="3362"/>
                    <a:pt x="4983" y="3336"/>
                    <a:pt x="5076" y="3336"/>
                  </a:cubicBezTo>
                  <a:close/>
                  <a:moveTo>
                    <a:pt x="4295" y="1"/>
                  </a:moveTo>
                  <a:cubicBezTo>
                    <a:pt x="3672" y="1027"/>
                    <a:pt x="2572" y="1612"/>
                    <a:pt x="1431" y="1612"/>
                  </a:cubicBezTo>
                  <a:cubicBezTo>
                    <a:pt x="1011" y="1612"/>
                    <a:pt x="587" y="1533"/>
                    <a:pt x="178" y="1368"/>
                  </a:cubicBezTo>
                  <a:lnTo>
                    <a:pt x="178" y="1368"/>
                  </a:lnTo>
                  <a:cubicBezTo>
                    <a:pt x="1" y="3781"/>
                    <a:pt x="1912" y="5807"/>
                    <a:pt x="4295" y="5807"/>
                  </a:cubicBezTo>
                  <a:cubicBezTo>
                    <a:pt x="6680" y="5807"/>
                    <a:pt x="8592" y="3785"/>
                    <a:pt x="8415" y="1368"/>
                  </a:cubicBezTo>
                  <a:lnTo>
                    <a:pt x="8415" y="1368"/>
                  </a:lnTo>
                  <a:cubicBezTo>
                    <a:pt x="8005" y="1533"/>
                    <a:pt x="7580" y="1613"/>
                    <a:pt x="7160" y="1613"/>
                  </a:cubicBezTo>
                  <a:cubicBezTo>
                    <a:pt x="6019" y="1613"/>
                    <a:pt x="4920" y="1027"/>
                    <a:pt x="42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58"/>
            <p:cNvSpPr/>
            <p:nvPr/>
          </p:nvSpPr>
          <p:spPr>
            <a:xfrm>
              <a:off x="5372581" y="3676576"/>
              <a:ext cx="64353" cy="38441"/>
            </a:xfrm>
            <a:custGeom>
              <a:avLst/>
              <a:gdLst/>
              <a:ahLst/>
              <a:cxnLst/>
              <a:rect l="l" t="t" r="r" b="b"/>
              <a:pathLst>
                <a:path w="3318" h="1982" extrusionOk="0">
                  <a:moveTo>
                    <a:pt x="1" y="1"/>
                  </a:moveTo>
                  <a:lnTo>
                    <a:pt x="1" y="325"/>
                  </a:lnTo>
                  <a:cubicBezTo>
                    <a:pt x="1" y="1240"/>
                    <a:pt x="742" y="1982"/>
                    <a:pt x="1659" y="1982"/>
                  </a:cubicBezTo>
                  <a:cubicBezTo>
                    <a:pt x="2574" y="1982"/>
                    <a:pt x="3318" y="1240"/>
                    <a:pt x="3318" y="325"/>
                  </a:cubicBezTo>
                  <a:lnTo>
                    <a:pt x="3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58"/>
            <p:cNvSpPr/>
            <p:nvPr/>
          </p:nvSpPr>
          <p:spPr>
            <a:xfrm>
              <a:off x="5458344" y="3676576"/>
              <a:ext cx="64353" cy="38441"/>
            </a:xfrm>
            <a:custGeom>
              <a:avLst/>
              <a:gdLst/>
              <a:ahLst/>
              <a:cxnLst/>
              <a:rect l="l" t="t" r="r" b="b"/>
              <a:pathLst>
                <a:path w="3318" h="1982" extrusionOk="0">
                  <a:moveTo>
                    <a:pt x="1" y="1"/>
                  </a:moveTo>
                  <a:lnTo>
                    <a:pt x="1" y="325"/>
                  </a:lnTo>
                  <a:cubicBezTo>
                    <a:pt x="1" y="1240"/>
                    <a:pt x="742" y="1982"/>
                    <a:pt x="1659" y="1982"/>
                  </a:cubicBezTo>
                  <a:cubicBezTo>
                    <a:pt x="2576" y="1982"/>
                    <a:pt x="3318" y="1240"/>
                    <a:pt x="3318" y="325"/>
                  </a:cubicBezTo>
                  <a:lnTo>
                    <a:pt x="331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18" name="Google Shape;1418;p58"/>
          <p:cNvGrpSpPr/>
          <p:nvPr/>
        </p:nvGrpSpPr>
        <p:grpSpPr>
          <a:xfrm>
            <a:off x="2098426" y="3128001"/>
            <a:ext cx="275172" cy="322898"/>
            <a:chOff x="4147513" y="3383391"/>
            <a:chExt cx="275172" cy="322898"/>
          </a:xfrm>
        </p:grpSpPr>
        <p:sp>
          <p:nvSpPr>
            <p:cNvPr id="1419" name="Google Shape;1419;p58"/>
            <p:cNvSpPr/>
            <p:nvPr/>
          </p:nvSpPr>
          <p:spPr>
            <a:xfrm>
              <a:off x="4154515" y="3490002"/>
              <a:ext cx="261134" cy="39779"/>
            </a:xfrm>
            <a:custGeom>
              <a:avLst/>
              <a:gdLst/>
              <a:ahLst/>
              <a:cxnLst/>
              <a:rect l="l" t="t" r="r" b="b"/>
              <a:pathLst>
                <a:path w="13464" h="2051" extrusionOk="0">
                  <a:moveTo>
                    <a:pt x="489" y="0"/>
                  </a:moveTo>
                  <a:cubicBezTo>
                    <a:pt x="219" y="0"/>
                    <a:pt x="0" y="219"/>
                    <a:pt x="0" y="489"/>
                  </a:cubicBezTo>
                  <a:lnTo>
                    <a:pt x="0" y="1562"/>
                  </a:lnTo>
                  <a:cubicBezTo>
                    <a:pt x="0" y="1832"/>
                    <a:pt x="219" y="2050"/>
                    <a:pt x="489" y="2050"/>
                  </a:cubicBezTo>
                  <a:lnTo>
                    <a:pt x="12977" y="2050"/>
                  </a:lnTo>
                  <a:cubicBezTo>
                    <a:pt x="13245" y="2048"/>
                    <a:pt x="13464" y="1830"/>
                    <a:pt x="13464" y="1562"/>
                  </a:cubicBezTo>
                  <a:lnTo>
                    <a:pt x="13464" y="489"/>
                  </a:lnTo>
                  <a:cubicBezTo>
                    <a:pt x="13464" y="219"/>
                    <a:pt x="13245" y="0"/>
                    <a:pt x="129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58"/>
            <p:cNvSpPr/>
            <p:nvPr/>
          </p:nvSpPr>
          <p:spPr>
            <a:xfrm>
              <a:off x="4154515" y="3665967"/>
              <a:ext cx="261134" cy="40322"/>
            </a:xfrm>
            <a:custGeom>
              <a:avLst/>
              <a:gdLst/>
              <a:ahLst/>
              <a:cxnLst/>
              <a:rect l="l" t="t" r="r" b="b"/>
              <a:pathLst>
                <a:path w="13464" h="2079" extrusionOk="0">
                  <a:moveTo>
                    <a:pt x="489" y="1"/>
                  </a:moveTo>
                  <a:cubicBezTo>
                    <a:pt x="219" y="1"/>
                    <a:pt x="0" y="219"/>
                    <a:pt x="0" y="487"/>
                  </a:cubicBezTo>
                  <a:lnTo>
                    <a:pt x="0" y="1592"/>
                  </a:lnTo>
                  <a:cubicBezTo>
                    <a:pt x="0" y="1861"/>
                    <a:pt x="217" y="2079"/>
                    <a:pt x="485" y="2079"/>
                  </a:cubicBezTo>
                  <a:cubicBezTo>
                    <a:pt x="486" y="2079"/>
                    <a:pt x="488" y="2079"/>
                    <a:pt x="489" y="2079"/>
                  </a:cubicBezTo>
                  <a:lnTo>
                    <a:pt x="12977" y="2079"/>
                  </a:lnTo>
                  <a:cubicBezTo>
                    <a:pt x="12978" y="2079"/>
                    <a:pt x="12980" y="2079"/>
                    <a:pt x="12981" y="2079"/>
                  </a:cubicBezTo>
                  <a:cubicBezTo>
                    <a:pt x="13247" y="2079"/>
                    <a:pt x="13464" y="1861"/>
                    <a:pt x="13464" y="1592"/>
                  </a:cubicBezTo>
                  <a:lnTo>
                    <a:pt x="13464" y="487"/>
                  </a:lnTo>
                  <a:cubicBezTo>
                    <a:pt x="13464" y="219"/>
                    <a:pt x="13245" y="1"/>
                    <a:pt x="12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58"/>
            <p:cNvSpPr/>
            <p:nvPr/>
          </p:nvSpPr>
          <p:spPr>
            <a:xfrm>
              <a:off x="4305248" y="3383391"/>
              <a:ext cx="117437" cy="85823"/>
            </a:xfrm>
            <a:custGeom>
              <a:avLst/>
              <a:gdLst/>
              <a:ahLst/>
              <a:cxnLst/>
              <a:rect l="l" t="t" r="r" b="b"/>
              <a:pathLst>
                <a:path w="6055" h="4425" extrusionOk="0">
                  <a:moveTo>
                    <a:pt x="5495" y="0"/>
                  </a:moveTo>
                  <a:cubicBezTo>
                    <a:pt x="5405" y="0"/>
                    <a:pt x="5314" y="25"/>
                    <a:pt x="5233" y="78"/>
                  </a:cubicBezTo>
                  <a:cubicBezTo>
                    <a:pt x="1358" y="2580"/>
                    <a:pt x="1620" y="2401"/>
                    <a:pt x="1553" y="2476"/>
                  </a:cubicBezTo>
                  <a:cubicBezTo>
                    <a:pt x="1389" y="2384"/>
                    <a:pt x="1216" y="2342"/>
                    <a:pt x="1046" y="2342"/>
                  </a:cubicBezTo>
                  <a:cubicBezTo>
                    <a:pt x="503" y="2342"/>
                    <a:pt x="0" y="2774"/>
                    <a:pt x="0" y="3385"/>
                  </a:cubicBezTo>
                  <a:cubicBezTo>
                    <a:pt x="0" y="3961"/>
                    <a:pt x="472" y="4424"/>
                    <a:pt x="1042" y="4424"/>
                  </a:cubicBezTo>
                  <a:cubicBezTo>
                    <a:pt x="1062" y="4424"/>
                    <a:pt x="1082" y="4424"/>
                    <a:pt x="1103" y="4423"/>
                  </a:cubicBezTo>
                  <a:cubicBezTo>
                    <a:pt x="1702" y="4386"/>
                    <a:pt x="2145" y="3856"/>
                    <a:pt x="2074" y="3259"/>
                  </a:cubicBezTo>
                  <a:cubicBezTo>
                    <a:pt x="2160" y="3231"/>
                    <a:pt x="1864" y="3415"/>
                    <a:pt x="5761" y="900"/>
                  </a:cubicBezTo>
                  <a:cubicBezTo>
                    <a:pt x="5988" y="753"/>
                    <a:pt x="6055" y="450"/>
                    <a:pt x="5908" y="225"/>
                  </a:cubicBezTo>
                  <a:cubicBezTo>
                    <a:pt x="5814" y="80"/>
                    <a:pt x="5656" y="0"/>
                    <a:pt x="54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58"/>
            <p:cNvSpPr/>
            <p:nvPr/>
          </p:nvSpPr>
          <p:spPr>
            <a:xfrm>
              <a:off x="4147513" y="3383411"/>
              <a:ext cx="117398" cy="85803"/>
            </a:xfrm>
            <a:custGeom>
              <a:avLst/>
              <a:gdLst/>
              <a:ahLst/>
              <a:cxnLst/>
              <a:rect l="l" t="t" r="r" b="b"/>
              <a:pathLst>
                <a:path w="6053" h="4424" extrusionOk="0">
                  <a:moveTo>
                    <a:pt x="558" y="0"/>
                  </a:moveTo>
                  <a:cubicBezTo>
                    <a:pt x="397" y="0"/>
                    <a:pt x="240" y="79"/>
                    <a:pt x="147" y="224"/>
                  </a:cubicBezTo>
                  <a:cubicBezTo>
                    <a:pt x="0" y="449"/>
                    <a:pt x="65" y="752"/>
                    <a:pt x="292" y="899"/>
                  </a:cubicBezTo>
                  <a:cubicBezTo>
                    <a:pt x="4178" y="3407"/>
                    <a:pt x="3890" y="3230"/>
                    <a:pt x="3979" y="3258"/>
                  </a:cubicBezTo>
                  <a:cubicBezTo>
                    <a:pt x="3908" y="3855"/>
                    <a:pt x="4353" y="4385"/>
                    <a:pt x="4950" y="4422"/>
                  </a:cubicBezTo>
                  <a:cubicBezTo>
                    <a:pt x="4971" y="4423"/>
                    <a:pt x="4991" y="4423"/>
                    <a:pt x="5011" y="4423"/>
                  </a:cubicBezTo>
                  <a:cubicBezTo>
                    <a:pt x="5583" y="4423"/>
                    <a:pt x="6053" y="3960"/>
                    <a:pt x="6053" y="3384"/>
                  </a:cubicBezTo>
                  <a:cubicBezTo>
                    <a:pt x="6053" y="2773"/>
                    <a:pt x="5551" y="2341"/>
                    <a:pt x="5008" y="2341"/>
                  </a:cubicBezTo>
                  <a:cubicBezTo>
                    <a:pt x="4838" y="2341"/>
                    <a:pt x="4664" y="2383"/>
                    <a:pt x="4500" y="2475"/>
                  </a:cubicBezTo>
                  <a:cubicBezTo>
                    <a:pt x="4433" y="2400"/>
                    <a:pt x="4736" y="2605"/>
                    <a:pt x="820" y="77"/>
                  </a:cubicBezTo>
                  <a:cubicBezTo>
                    <a:pt x="739" y="25"/>
                    <a:pt x="648" y="0"/>
                    <a:pt x="5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58"/>
            <p:cNvSpPr/>
            <p:nvPr/>
          </p:nvSpPr>
          <p:spPr>
            <a:xfrm>
              <a:off x="4248577" y="3548670"/>
              <a:ext cx="72421" cy="97576"/>
            </a:xfrm>
            <a:custGeom>
              <a:avLst/>
              <a:gdLst/>
              <a:ahLst/>
              <a:cxnLst/>
              <a:rect l="l" t="t" r="r" b="b"/>
              <a:pathLst>
                <a:path w="3734" h="5031" extrusionOk="0">
                  <a:moveTo>
                    <a:pt x="1" y="1"/>
                  </a:moveTo>
                  <a:lnTo>
                    <a:pt x="1867" y="5030"/>
                  </a:lnTo>
                  <a:lnTo>
                    <a:pt x="3733" y="1"/>
                  </a:lnTo>
                  <a:lnTo>
                    <a:pt x="2371" y="1"/>
                  </a:lnTo>
                  <a:lnTo>
                    <a:pt x="2371" y="584"/>
                  </a:lnTo>
                  <a:cubicBezTo>
                    <a:pt x="2371" y="855"/>
                    <a:pt x="2152" y="1073"/>
                    <a:pt x="1882" y="1073"/>
                  </a:cubicBezTo>
                  <a:cubicBezTo>
                    <a:pt x="1614" y="1073"/>
                    <a:pt x="1393" y="855"/>
                    <a:pt x="1393" y="584"/>
                  </a:cubicBezTo>
                  <a:lnTo>
                    <a:pt x="13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58"/>
            <p:cNvSpPr/>
            <p:nvPr/>
          </p:nvSpPr>
          <p:spPr>
            <a:xfrm>
              <a:off x="4358835" y="3548670"/>
              <a:ext cx="36637" cy="98410"/>
            </a:xfrm>
            <a:custGeom>
              <a:avLst/>
              <a:gdLst/>
              <a:ahLst/>
              <a:cxnLst/>
              <a:rect l="l" t="t" r="r" b="b"/>
              <a:pathLst>
                <a:path w="1889" h="5074" extrusionOk="0">
                  <a:moveTo>
                    <a:pt x="1" y="1"/>
                  </a:moveTo>
                  <a:lnTo>
                    <a:pt x="1867" y="5074"/>
                  </a:lnTo>
                  <a:lnTo>
                    <a:pt x="1888" y="5074"/>
                  </a:lnTo>
                  <a:lnTo>
                    <a:pt x="188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58"/>
            <p:cNvSpPr/>
            <p:nvPr/>
          </p:nvSpPr>
          <p:spPr>
            <a:xfrm>
              <a:off x="4194486" y="3548670"/>
              <a:ext cx="70889" cy="98410"/>
            </a:xfrm>
            <a:custGeom>
              <a:avLst/>
              <a:gdLst/>
              <a:ahLst/>
              <a:cxnLst/>
              <a:rect l="l" t="t" r="r" b="b"/>
              <a:pathLst>
                <a:path w="3655" h="5074" extrusionOk="0">
                  <a:moveTo>
                    <a:pt x="1808" y="1"/>
                  </a:moveTo>
                  <a:lnTo>
                    <a:pt x="0" y="5074"/>
                  </a:lnTo>
                  <a:lnTo>
                    <a:pt x="1321" y="5074"/>
                  </a:lnTo>
                  <a:lnTo>
                    <a:pt x="1321" y="4488"/>
                  </a:lnTo>
                  <a:cubicBezTo>
                    <a:pt x="1321" y="4219"/>
                    <a:pt x="1540" y="4001"/>
                    <a:pt x="1810" y="4001"/>
                  </a:cubicBezTo>
                  <a:cubicBezTo>
                    <a:pt x="2078" y="4001"/>
                    <a:pt x="2297" y="4219"/>
                    <a:pt x="2297" y="4488"/>
                  </a:cubicBezTo>
                  <a:lnTo>
                    <a:pt x="2297" y="5074"/>
                  </a:lnTo>
                  <a:lnTo>
                    <a:pt x="3655" y="5074"/>
                  </a:lnTo>
                  <a:lnTo>
                    <a:pt x="180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58"/>
            <p:cNvSpPr/>
            <p:nvPr/>
          </p:nvSpPr>
          <p:spPr>
            <a:xfrm>
              <a:off x="4304317" y="3548670"/>
              <a:ext cx="70811" cy="98410"/>
            </a:xfrm>
            <a:custGeom>
              <a:avLst/>
              <a:gdLst/>
              <a:ahLst/>
              <a:cxnLst/>
              <a:rect l="l" t="t" r="r" b="b"/>
              <a:pathLst>
                <a:path w="3651" h="5074" extrusionOk="0">
                  <a:moveTo>
                    <a:pt x="1871" y="1"/>
                  </a:moveTo>
                  <a:lnTo>
                    <a:pt x="1" y="5074"/>
                  </a:lnTo>
                  <a:lnTo>
                    <a:pt x="1382" y="5074"/>
                  </a:lnTo>
                  <a:lnTo>
                    <a:pt x="1382" y="4488"/>
                  </a:lnTo>
                  <a:cubicBezTo>
                    <a:pt x="1382" y="4219"/>
                    <a:pt x="1601" y="4001"/>
                    <a:pt x="1871" y="4001"/>
                  </a:cubicBezTo>
                  <a:cubicBezTo>
                    <a:pt x="2139" y="4001"/>
                    <a:pt x="2358" y="4219"/>
                    <a:pt x="2358" y="4488"/>
                  </a:cubicBezTo>
                  <a:lnTo>
                    <a:pt x="2358" y="5074"/>
                  </a:lnTo>
                  <a:lnTo>
                    <a:pt x="3651" y="5074"/>
                  </a:lnTo>
                  <a:lnTo>
                    <a:pt x="1871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58"/>
            <p:cNvSpPr/>
            <p:nvPr/>
          </p:nvSpPr>
          <p:spPr>
            <a:xfrm>
              <a:off x="4174685" y="3548670"/>
              <a:ext cx="35997" cy="97828"/>
            </a:xfrm>
            <a:custGeom>
              <a:avLst/>
              <a:gdLst/>
              <a:ahLst/>
              <a:cxnLst/>
              <a:rect l="l" t="t" r="r" b="b"/>
              <a:pathLst>
                <a:path w="1856" h="5044" extrusionOk="0">
                  <a:moveTo>
                    <a:pt x="1" y="1"/>
                  </a:moveTo>
                  <a:lnTo>
                    <a:pt x="1" y="5043"/>
                  </a:lnTo>
                  <a:lnTo>
                    <a:pt x="1856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5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en" sz="3200"/>
              <a:t>Future Directions 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3" name="Google Shape;1433;p59"/>
          <p:cNvSpPr txBox="1"/>
          <p:nvPr/>
        </p:nvSpPr>
        <p:spPr>
          <a:xfrm flipH="1">
            <a:off x="437077" y="1361050"/>
            <a:ext cx="23271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Integrated Systems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34" name="Google Shape;1434;p59"/>
          <p:cNvSpPr txBox="1"/>
          <p:nvPr/>
        </p:nvSpPr>
        <p:spPr>
          <a:xfrm flipH="1">
            <a:off x="437075" y="1686734"/>
            <a:ext cx="27342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Future research should focus on creating </a:t>
            </a:r>
            <a:r>
              <a:rPr lang="en" sz="1100" b="1"/>
              <a:t>integrated systems</a:t>
            </a:r>
            <a:r>
              <a:rPr lang="en" sz="1100"/>
              <a:t> that seamlessly combine Generative Document Retrieval and Reliable Response Generation for improved user interaction and efficiency.</a:t>
            </a:r>
            <a:endParaRPr sz="11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5" name="Google Shape;1435;p59"/>
          <p:cNvSpPr/>
          <p:nvPr/>
        </p:nvSpPr>
        <p:spPr>
          <a:xfrm>
            <a:off x="3450750" y="1328809"/>
            <a:ext cx="2242500" cy="460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 sz="35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36" name="Google Shape;1436;p59"/>
          <p:cNvSpPr txBox="1"/>
          <p:nvPr/>
        </p:nvSpPr>
        <p:spPr>
          <a:xfrm flipH="1">
            <a:off x="6287550" y="2373600"/>
            <a:ext cx="29028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Enhanced User Experience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37" name="Google Shape;1437;p59"/>
          <p:cNvSpPr txBox="1"/>
          <p:nvPr/>
        </p:nvSpPr>
        <p:spPr>
          <a:xfrm flipH="1">
            <a:off x="6287550" y="2769900"/>
            <a:ext cx="2902800" cy="10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Developing user-centric designs is essential for ensuring that the </a:t>
            </a:r>
            <a:r>
              <a:rPr lang="en" sz="1100" b="1"/>
              <a:t>information retrieval process</a:t>
            </a:r>
            <a:r>
              <a:rPr lang="en" sz="1100"/>
              <a:t> is intuitive, allowing users to easily navigate through generated content and responses.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38" name="Google Shape;1438;p59"/>
          <p:cNvSpPr/>
          <p:nvPr/>
        </p:nvSpPr>
        <p:spPr>
          <a:xfrm>
            <a:off x="3450750" y="2353879"/>
            <a:ext cx="2242500" cy="460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02</a:t>
            </a:r>
            <a:endParaRPr sz="35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39" name="Google Shape;1439;p59"/>
          <p:cNvSpPr/>
          <p:nvPr/>
        </p:nvSpPr>
        <p:spPr>
          <a:xfrm>
            <a:off x="3450750" y="3459670"/>
            <a:ext cx="2242500" cy="460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03</a:t>
            </a:r>
            <a:endParaRPr sz="35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40" name="Google Shape;1440;p59"/>
          <p:cNvSpPr txBox="1"/>
          <p:nvPr/>
        </p:nvSpPr>
        <p:spPr>
          <a:xfrm flipH="1">
            <a:off x="0" y="3491925"/>
            <a:ext cx="2734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/>
              <a:t>Addressing Challenges</a:t>
            </a:r>
            <a:endParaRPr sz="16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41" name="Google Shape;1441;p59"/>
          <p:cNvSpPr txBox="1"/>
          <p:nvPr/>
        </p:nvSpPr>
        <p:spPr>
          <a:xfrm flipH="1">
            <a:off x="295700" y="3888225"/>
            <a:ext cx="27342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Ongoing efforts must tackle challenges such as </a:t>
            </a:r>
            <a:r>
              <a:rPr lang="en" sz="1100" b="1"/>
              <a:t>scalability and accuracy</a:t>
            </a:r>
            <a:r>
              <a:rPr lang="en" sz="1100"/>
              <a:t> to ensure generative models are reliable, efficient, and can be applied effectively across various domains.</a:t>
            </a:r>
            <a:endParaRPr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cxnSp>
        <p:nvCxnSpPr>
          <p:cNvPr id="1442" name="Google Shape;1442;p59"/>
          <p:cNvCxnSpPr>
            <a:stCxn id="1435" idx="1"/>
            <a:endCxn id="1433" idx="1"/>
          </p:cNvCxnSpPr>
          <p:nvPr/>
        </p:nvCxnSpPr>
        <p:spPr>
          <a:xfrm rot="10800000">
            <a:off x="2764050" y="1559209"/>
            <a:ext cx="68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3" name="Google Shape;1443;p59"/>
          <p:cNvCxnSpPr>
            <a:endCxn id="1438" idx="3"/>
          </p:cNvCxnSpPr>
          <p:nvPr/>
        </p:nvCxnSpPr>
        <p:spPr>
          <a:xfrm rot="10800000">
            <a:off x="5693250" y="2584279"/>
            <a:ext cx="594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4" name="Google Shape;1444;p59"/>
          <p:cNvCxnSpPr>
            <a:stCxn id="1435" idx="2"/>
            <a:endCxn id="1438" idx="0"/>
          </p:cNvCxnSpPr>
          <p:nvPr/>
        </p:nvCxnSpPr>
        <p:spPr>
          <a:xfrm>
            <a:off x="4572000" y="1789609"/>
            <a:ext cx="0" cy="564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5" name="Google Shape;1445;p59"/>
          <p:cNvCxnSpPr>
            <a:stCxn id="1438" idx="2"/>
            <a:endCxn id="1446" idx="0"/>
          </p:cNvCxnSpPr>
          <p:nvPr/>
        </p:nvCxnSpPr>
        <p:spPr>
          <a:xfrm>
            <a:off x="4572000" y="2814679"/>
            <a:ext cx="0" cy="177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7" name="Google Shape;1447;p59"/>
          <p:cNvCxnSpPr>
            <a:stCxn id="1438" idx="2"/>
            <a:endCxn id="1439" idx="0"/>
          </p:cNvCxnSpPr>
          <p:nvPr/>
        </p:nvCxnSpPr>
        <p:spPr>
          <a:xfrm>
            <a:off x="4572000" y="2814679"/>
            <a:ext cx="0" cy="645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448" name="Google Shape;1448;p59"/>
          <p:cNvCxnSpPr>
            <a:stCxn id="1439" idx="1"/>
            <a:endCxn id="1440" idx="1"/>
          </p:cNvCxnSpPr>
          <p:nvPr/>
        </p:nvCxnSpPr>
        <p:spPr>
          <a:xfrm rot="10800000">
            <a:off x="2734050" y="3690070"/>
            <a:ext cx="716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218" name="Google Shape;1218;p42"/>
          <p:cNvSpPr txBox="1">
            <a:spLocks noGrp="1"/>
          </p:cNvSpPr>
          <p:nvPr>
            <p:ph type="subTitle" idx="2"/>
          </p:nvPr>
        </p:nvSpPr>
        <p:spPr>
          <a:xfrm>
            <a:off x="552211" y="3915925"/>
            <a:ext cx="2558400" cy="57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19" name="Google Shape;1219;p42"/>
          <p:cNvSpPr txBox="1">
            <a:spLocks noGrp="1"/>
          </p:cNvSpPr>
          <p:nvPr>
            <p:ph type="subTitle" idx="1"/>
          </p:nvPr>
        </p:nvSpPr>
        <p:spPr>
          <a:xfrm>
            <a:off x="552211" y="2214947"/>
            <a:ext cx="25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20" name="Google Shape;1220;p42"/>
          <p:cNvSpPr txBox="1">
            <a:spLocks noGrp="1"/>
          </p:cNvSpPr>
          <p:nvPr>
            <p:ph type="subTitle" idx="3"/>
          </p:nvPr>
        </p:nvSpPr>
        <p:spPr>
          <a:xfrm>
            <a:off x="6033389" y="2181297"/>
            <a:ext cx="25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21" name="Google Shape;1221;p42"/>
          <p:cNvSpPr txBox="1">
            <a:spLocks noGrp="1"/>
          </p:cNvSpPr>
          <p:nvPr>
            <p:ph type="subTitle" idx="4"/>
          </p:nvPr>
        </p:nvSpPr>
        <p:spPr>
          <a:xfrm>
            <a:off x="6033389" y="3917577"/>
            <a:ext cx="25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22" name="Google Shape;1222;p42"/>
          <p:cNvSpPr txBox="1">
            <a:spLocks noGrp="1"/>
          </p:cNvSpPr>
          <p:nvPr>
            <p:ph type="title" idx="5"/>
          </p:nvPr>
        </p:nvSpPr>
        <p:spPr>
          <a:xfrm>
            <a:off x="552211" y="1292000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23" name="Google Shape;1223;p42"/>
          <p:cNvSpPr txBox="1">
            <a:spLocks noGrp="1"/>
          </p:cNvSpPr>
          <p:nvPr>
            <p:ph type="title" idx="6"/>
          </p:nvPr>
        </p:nvSpPr>
        <p:spPr>
          <a:xfrm>
            <a:off x="552211" y="2994475"/>
            <a:ext cx="2558400" cy="528600"/>
          </a:xfrm>
          <a:prstGeom prst="rect">
            <a:avLst/>
          </a:prstGeom>
          <a:solidFill>
            <a:srgbClr val="4A86E8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224" name="Google Shape;1224;p42"/>
          <p:cNvSpPr txBox="1">
            <a:spLocks noGrp="1"/>
          </p:cNvSpPr>
          <p:nvPr>
            <p:ph type="title" idx="7"/>
          </p:nvPr>
        </p:nvSpPr>
        <p:spPr>
          <a:xfrm>
            <a:off x="6033389" y="1292000"/>
            <a:ext cx="2558400" cy="528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225" name="Google Shape;1225;p42"/>
          <p:cNvSpPr txBox="1">
            <a:spLocks noGrp="1"/>
          </p:cNvSpPr>
          <p:nvPr>
            <p:ph type="title" idx="8"/>
          </p:nvPr>
        </p:nvSpPr>
        <p:spPr>
          <a:xfrm>
            <a:off x="6033389" y="2994475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226" name="Google Shape;1226;p42"/>
          <p:cNvSpPr txBox="1">
            <a:spLocks noGrp="1"/>
          </p:cNvSpPr>
          <p:nvPr>
            <p:ph type="subTitle" idx="9"/>
          </p:nvPr>
        </p:nvSpPr>
        <p:spPr>
          <a:xfrm>
            <a:off x="552200" y="1896650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27" name="Google Shape;1227;p42"/>
          <p:cNvSpPr txBox="1">
            <a:spLocks noGrp="1"/>
          </p:cNvSpPr>
          <p:nvPr>
            <p:ph type="subTitle" idx="13"/>
          </p:nvPr>
        </p:nvSpPr>
        <p:spPr>
          <a:xfrm>
            <a:off x="6033389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  <p:sp>
        <p:nvSpPr>
          <p:cNvPr id="1228" name="Google Shape;1228;p42"/>
          <p:cNvSpPr txBox="1">
            <a:spLocks noGrp="1"/>
          </p:cNvSpPr>
          <p:nvPr>
            <p:ph type="subTitle" idx="14"/>
          </p:nvPr>
        </p:nvSpPr>
        <p:spPr>
          <a:xfrm>
            <a:off x="552211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229" name="Google Shape;1229;p42"/>
          <p:cNvSpPr txBox="1">
            <a:spLocks noGrp="1"/>
          </p:cNvSpPr>
          <p:nvPr>
            <p:ph type="subTitle" idx="15"/>
          </p:nvPr>
        </p:nvSpPr>
        <p:spPr>
          <a:xfrm>
            <a:off x="6033389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230" name="Google Shape;1230;p42"/>
          <p:cNvSpPr txBox="1">
            <a:spLocks noGrp="1"/>
          </p:cNvSpPr>
          <p:nvPr>
            <p:ph type="title" idx="5"/>
          </p:nvPr>
        </p:nvSpPr>
        <p:spPr>
          <a:xfrm>
            <a:off x="3292811" y="1292000"/>
            <a:ext cx="2558400" cy="528600"/>
          </a:xfrm>
          <a:prstGeom prst="rect">
            <a:avLst/>
          </a:prstGeom>
          <a:solidFill>
            <a:srgbClr val="CFD9E0"/>
          </a:solidFill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31" name="Google Shape;1231;p42"/>
          <p:cNvSpPr txBox="1">
            <a:spLocks noGrp="1"/>
          </p:cNvSpPr>
          <p:nvPr>
            <p:ph type="subTitle" idx="3"/>
          </p:nvPr>
        </p:nvSpPr>
        <p:spPr>
          <a:xfrm>
            <a:off x="3292789" y="2181297"/>
            <a:ext cx="255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1232" name="Google Shape;1232;p42"/>
          <p:cNvSpPr txBox="1">
            <a:spLocks noGrp="1"/>
          </p:cNvSpPr>
          <p:nvPr>
            <p:ph type="subTitle" idx="13"/>
          </p:nvPr>
        </p:nvSpPr>
        <p:spPr>
          <a:xfrm>
            <a:off x="3292789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grpSp>
        <p:nvGrpSpPr>
          <p:cNvPr id="1233" name="Google Shape;1233;p42"/>
          <p:cNvGrpSpPr/>
          <p:nvPr/>
        </p:nvGrpSpPr>
        <p:grpSpPr>
          <a:xfrm flipH="1">
            <a:off x="4033657" y="2994482"/>
            <a:ext cx="1076683" cy="1070506"/>
            <a:chOff x="3229007" y="1118707"/>
            <a:chExt cx="1076683" cy="1070506"/>
          </a:xfrm>
        </p:grpSpPr>
        <p:sp>
          <p:nvSpPr>
            <p:cNvPr id="1234" name="Google Shape;1234;p42"/>
            <p:cNvSpPr/>
            <p:nvPr/>
          </p:nvSpPr>
          <p:spPr>
            <a:xfrm flipH="1">
              <a:off x="3229007" y="1118707"/>
              <a:ext cx="1076675" cy="1070506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2"/>
            <p:cNvSpPr/>
            <p:nvPr/>
          </p:nvSpPr>
          <p:spPr>
            <a:xfrm flipH="1">
              <a:off x="3229015" y="1118707"/>
              <a:ext cx="1076675" cy="1070506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2"/>
            <p:cNvSpPr/>
            <p:nvPr/>
          </p:nvSpPr>
          <p:spPr>
            <a:xfrm flipH="1">
              <a:off x="3283753" y="1325212"/>
              <a:ext cx="230535" cy="199003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2"/>
            <p:cNvSpPr/>
            <p:nvPr/>
          </p:nvSpPr>
          <p:spPr>
            <a:xfrm flipH="1">
              <a:off x="3518746" y="1269644"/>
              <a:ext cx="71890" cy="96781"/>
            </a:xfrm>
            <a:custGeom>
              <a:avLst/>
              <a:gdLst/>
              <a:ahLst/>
              <a:cxnLst/>
              <a:rect l="l" t="t" r="r" b="b"/>
              <a:pathLst>
                <a:path w="1678" h="2259" extrusionOk="0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2"/>
            <p:cNvSpPr/>
            <p:nvPr/>
          </p:nvSpPr>
          <p:spPr>
            <a:xfrm flipH="1">
              <a:off x="3528256" y="1282497"/>
              <a:ext cx="48926" cy="70562"/>
            </a:xfrm>
            <a:custGeom>
              <a:avLst/>
              <a:gdLst/>
              <a:ahLst/>
              <a:cxnLst/>
              <a:rect l="l" t="t" r="r" b="b"/>
              <a:pathLst>
                <a:path w="1142" h="1647" extrusionOk="0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2"/>
            <p:cNvSpPr/>
            <p:nvPr/>
          </p:nvSpPr>
          <p:spPr>
            <a:xfrm flipH="1">
              <a:off x="3555804" y="1292223"/>
              <a:ext cx="12381" cy="12424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42"/>
            <p:cNvSpPr/>
            <p:nvPr/>
          </p:nvSpPr>
          <p:spPr>
            <a:xfrm flipH="1">
              <a:off x="3509458" y="1755787"/>
              <a:ext cx="592126" cy="333615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42"/>
            <p:cNvSpPr/>
            <p:nvPr/>
          </p:nvSpPr>
          <p:spPr>
            <a:xfrm flipH="1">
              <a:off x="3508945" y="1698337"/>
              <a:ext cx="592126" cy="333615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2"/>
            <p:cNvSpPr/>
            <p:nvPr/>
          </p:nvSpPr>
          <p:spPr>
            <a:xfrm flipH="1">
              <a:off x="3283753" y="1325087"/>
              <a:ext cx="230535" cy="199003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2"/>
            <p:cNvSpPr/>
            <p:nvPr/>
          </p:nvSpPr>
          <p:spPr>
            <a:xfrm flipH="1">
              <a:off x="3283496" y="1325041"/>
              <a:ext cx="225994" cy="153590"/>
            </a:xfrm>
            <a:custGeom>
              <a:avLst/>
              <a:gdLst/>
              <a:ahLst/>
              <a:cxnLst/>
              <a:rect l="l" t="t" r="r" b="b"/>
              <a:pathLst>
                <a:path w="5275" h="3585" extrusionOk="0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p60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400" cy="11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54" name="Google Shape;1454;p60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55" name="Google Shape;1455;p60"/>
          <p:cNvSpPr txBox="1"/>
          <p:nvPr/>
        </p:nvSpPr>
        <p:spPr>
          <a:xfrm>
            <a:off x="483238" y="197968"/>
            <a:ext cx="4840200" cy="966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</a:pPr>
            <a:r>
              <a:rPr lang="en"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03</a:t>
            </a:r>
            <a:endParaRPr/>
          </a:p>
        </p:txBody>
      </p:sp>
      <p:sp>
        <p:nvSpPr>
          <p:cNvPr id="1456" name="Google Shape;1456;p60"/>
          <p:cNvSpPr txBox="1"/>
          <p:nvPr/>
        </p:nvSpPr>
        <p:spPr>
          <a:xfrm>
            <a:off x="483236" y="197966"/>
            <a:ext cx="4840200" cy="9663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</a:pPr>
            <a:r>
              <a:rPr lang="en" sz="72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r>
              <a:rPr lang="en" sz="7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5</a:t>
            </a:r>
            <a:endParaRPr/>
          </a:p>
        </p:txBody>
      </p:sp>
      <p:sp>
        <p:nvSpPr>
          <p:cNvPr id="1457" name="Google Shape;1457;p60"/>
          <p:cNvSpPr txBox="1">
            <a:spLocks noGrp="1"/>
          </p:cNvSpPr>
          <p:nvPr>
            <p:ph type="subTitle" idx="4294967295"/>
          </p:nvPr>
        </p:nvSpPr>
        <p:spPr>
          <a:xfrm>
            <a:off x="367950" y="2143125"/>
            <a:ext cx="8363400" cy="26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From Matching to Generation, We are witnessing the fundamental evolution of search. We are moving away from systems that simply match keywords against a database and toward intelligent agents that generate knowledge.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</a:rPr>
              <a:t>Generative Retrieval:</a:t>
            </a:r>
            <a:r>
              <a:rPr lang="en">
                <a:solidFill>
                  <a:srgbClr val="000000"/>
                </a:solidFill>
              </a:rPr>
              <a:t> The model </a:t>
            </a:r>
            <a:r>
              <a:rPr lang="en" i="1">
                <a:solidFill>
                  <a:srgbClr val="000000"/>
                </a:solidFill>
              </a:rPr>
              <a:t>is</a:t>
            </a:r>
            <a:r>
              <a:rPr lang="en">
                <a:solidFill>
                  <a:srgbClr val="000000"/>
                </a:solidFill>
              </a:rPr>
              <a:t> the index.</a:t>
            </a:r>
            <a:endParaRPr>
              <a:solidFill>
                <a:srgbClr val="000000"/>
              </a:solidFill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" b="1">
                <a:solidFill>
                  <a:srgbClr val="000000"/>
                </a:solidFill>
              </a:rPr>
              <a:t>Reliable Response:</a:t>
            </a:r>
            <a:r>
              <a:rPr lang="en">
                <a:solidFill>
                  <a:srgbClr val="000000"/>
                </a:solidFill>
              </a:rPr>
              <a:t> The answer is verified, not just retrieved.</a:t>
            </a:r>
            <a:endParaRPr>
              <a:solidFill>
                <a:srgbClr val="000000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rgbClr val="000000"/>
                </a:solidFill>
              </a:rPr>
              <a:t>The future is not a pipeline of separate tools, but a Unified End-to-End Framework. We envision a single AI model that can index the web, retrieve evidence, and generate trustworthy, cited answers in one seamless process.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t with a cartoon on it&#10;&#10;Description automatically generated">
            <a:extLst>
              <a:ext uri="{FF2B5EF4-FFF2-40B4-BE49-F238E27FC236}">
                <a16:creationId xmlns:a16="http://schemas.microsoft.com/office/drawing/2014/main" id="{EEA47EFB-03B3-4E3B-C053-9FA11B43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01" y="0"/>
            <a:ext cx="9169801" cy="2755900"/>
          </a:xfrm>
          <a:prstGeom prst="rect">
            <a:avLst/>
          </a:prstGeom>
        </p:spPr>
      </p:pic>
      <p:sp>
        <p:nvSpPr>
          <p:cNvPr id="867" name="Google Shape;867;p33"/>
          <p:cNvSpPr txBox="1">
            <a:spLocks noGrp="1"/>
          </p:cNvSpPr>
          <p:nvPr>
            <p:ph type="ctrTitle"/>
          </p:nvPr>
        </p:nvSpPr>
        <p:spPr>
          <a:xfrm>
            <a:off x="1508867" y="2648447"/>
            <a:ext cx="6659186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Meme Retrieval</a:t>
            </a:r>
            <a:endParaRPr dirty="0"/>
          </a:p>
        </p:txBody>
      </p:sp>
      <p:sp>
        <p:nvSpPr>
          <p:cNvPr id="868" name="Google Shape;868;p33"/>
          <p:cNvSpPr txBox="1">
            <a:spLocks noGrp="1"/>
          </p:cNvSpPr>
          <p:nvPr>
            <p:ph type="subTitle" idx="1"/>
          </p:nvPr>
        </p:nvSpPr>
        <p:spPr>
          <a:xfrm>
            <a:off x="1328132" y="3956705"/>
            <a:ext cx="6487736" cy="4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Lê Hoàng Ân, Hoàng Tuấn Khoa, Trần Đức An, Đỗ Phan Tuấn Phát 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A7C2C9-7C6E-F2BB-07F7-B1A50D924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6079" y="2638273"/>
            <a:ext cx="1564946" cy="1564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8509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frog holding a piece of paper&#10;&#10;Description automatically generated">
            <a:extLst>
              <a:ext uri="{FF2B5EF4-FFF2-40B4-BE49-F238E27FC236}">
                <a16:creationId xmlns:a16="http://schemas.microsoft.com/office/drawing/2014/main" id="{8153B6C6-70B8-D0BA-F255-467C44ED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00832" y="937451"/>
            <a:ext cx="3742336" cy="3761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55" name="Google Shape;9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present</a:t>
            </a:r>
            <a:endParaRPr dirty="0"/>
          </a:p>
        </p:txBody>
      </p:sp>
      <p:sp>
        <p:nvSpPr>
          <p:cNvPr id="960" name="Google Shape;960;p35"/>
          <p:cNvSpPr txBox="1">
            <a:spLocks noGrp="1"/>
          </p:cNvSpPr>
          <p:nvPr>
            <p:ph type="title" idx="5"/>
          </p:nvPr>
        </p:nvSpPr>
        <p:spPr>
          <a:xfrm>
            <a:off x="112453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61" name="Google Shape;961;p35"/>
          <p:cNvSpPr txBox="1">
            <a:spLocks noGrp="1"/>
          </p:cNvSpPr>
          <p:nvPr>
            <p:ph type="title" idx="6"/>
          </p:nvPr>
        </p:nvSpPr>
        <p:spPr>
          <a:xfrm>
            <a:off x="112453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62" name="Google Shape;962;p35"/>
          <p:cNvSpPr txBox="1">
            <a:spLocks noGrp="1"/>
          </p:cNvSpPr>
          <p:nvPr>
            <p:ph type="title" idx="7"/>
          </p:nvPr>
        </p:nvSpPr>
        <p:spPr>
          <a:xfrm>
            <a:off x="6473147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63" name="Google Shape;963;p35"/>
          <p:cNvSpPr txBox="1">
            <a:spLocks noGrp="1"/>
          </p:cNvSpPr>
          <p:nvPr>
            <p:ph type="title" idx="8"/>
          </p:nvPr>
        </p:nvSpPr>
        <p:spPr>
          <a:xfrm>
            <a:off x="6473147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64" name="Google Shape;964;p35"/>
          <p:cNvSpPr txBox="1">
            <a:spLocks noGrp="1"/>
          </p:cNvSpPr>
          <p:nvPr>
            <p:ph type="subTitle" idx="9"/>
          </p:nvPr>
        </p:nvSpPr>
        <p:spPr>
          <a:xfrm>
            <a:off x="112453" y="1850131"/>
            <a:ext cx="281036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The goal of the app</a:t>
            </a:r>
          </a:p>
        </p:txBody>
      </p:sp>
      <p:sp>
        <p:nvSpPr>
          <p:cNvPr id="965" name="Google Shape;965;p35"/>
          <p:cNvSpPr txBox="1">
            <a:spLocks noGrp="1"/>
          </p:cNvSpPr>
          <p:nvPr>
            <p:ph type="subTitle" idx="13"/>
          </p:nvPr>
        </p:nvSpPr>
        <p:spPr>
          <a:xfrm>
            <a:off x="6473147" y="1849154"/>
            <a:ext cx="2295297" cy="67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Practical use case and intuition</a:t>
            </a:r>
          </a:p>
        </p:txBody>
      </p:sp>
      <p:sp>
        <p:nvSpPr>
          <p:cNvPr id="966" name="Google Shape;966;p35"/>
          <p:cNvSpPr txBox="1">
            <a:spLocks noGrp="1"/>
          </p:cNvSpPr>
          <p:nvPr>
            <p:ph type="subTitle" idx="14"/>
          </p:nvPr>
        </p:nvSpPr>
        <p:spPr>
          <a:xfrm>
            <a:off x="112453" y="3551785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strategies</a:t>
            </a:r>
          </a:p>
        </p:txBody>
      </p:sp>
      <p:sp>
        <p:nvSpPr>
          <p:cNvPr id="967" name="Google Shape;967;p35"/>
          <p:cNvSpPr txBox="1">
            <a:spLocks noGrp="1"/>
          </p:cNvSpPr>
          <p:nvPr>
            <p:ph type="subTitle" idx="15"/>
          </p:nvPr>
        </p:nvSpPr>
        <p:spPr>
          <a:xfrm>
            <a:off x="6333294" y="3551785"/>
            <a:ext cx="3186263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implementation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9" y="1164270"/>
            <a:ext cx="2129332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1986435"/>
            <a:ext cx="484020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 want to build an app that lets people find memes (using retrieval techniques of course)</a:t>
            </a:r>
            <a:endParaRPr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BF2F-7062-BCAF-ED44-219803C7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5" y="2760429"/>
            <a:ext cx="7772400" cy="36780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and user intuition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8" y="3282042"/>
            <a:ext cx="6823797" cy="97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How users want to search for that specific memes.</a:t>
            </a:r>
            <a:endParaRPr sz="2000" b="1" dirty="0"/>
          </a:p>
        </p:txBody>
      </p:sp>
      <p:sp>
        <p:nvSpPr>
          <p:cNvPr id="7" name="Google Shape;962;p35">
            <a:extLst>
              <a:ext uri="{FF2B5EF4-FFF2-40B4-BE49-F238E27FC236}">
                <a16:creationId xmlns:a16="http://schemas.microsoft.com/office/drawing/2014/main" id="{3B5B92F6-F8A8-FE20-851F-AC778B52415F}"/>
              </a:ext>
            </a:extLst>
          </p:cNvPr>
          <p:cNvSpPr txBox="1">
            <a:spLocks/>
          </p:cNvSpPr>
          <p:nvPr/>
        </p:nvSpPr>
        <p:spPr>
          <a:xfrm>
            <a:off x="483238" y="167143"/>
            <a:ext cx="4840199" cy="966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856019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1942468" y="162233"/>
            <a:ext cx="5607321" cy="1295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may input some text or paste an image</a:t>
            </a:r>
            <a:endParaRPr dirty="0"/>
          </a:p>
        </p:txBody>
      </p:sp>
      <p:sp>
        <p:nvSpPr>
          <p:cNvPr id="1172" name="Google Shape;1172;p38"/>
          <p:cNvSpPr txBox="1">
            <a:spLocks noGrp="1"/>
          </p:cNvSpPr>
          <p:nvPr>
            <p:ph type="subTitle" idx="1"/>
          </p:nvPr>
        </p:nvSpPr>
        <p:spPr>
          <a:xfrm>
            <a:off x="5997775" y="1457987"/>
            <a:ext cx="2905613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2. They may paste a picture of a character in the meme</a:t>
            </a:r>
          </a:p>
        </p:txBody>
      </p:sp>
      <p:sp>
        <p:nvSpPr>
          <p:cNvPr id="1173" name="Google Shape;1173;p38"/>
          <p:cNvSpPr txBox="1">
            <a:spLocks noGrp="1"/>
          </p:cNvSpPr>
          <p:nvPr>
            <p:ph type="subTitle" idx="2"/>
          </p:nvPr>
        </p:nvSpPr>
        <p:spPr>
          <a:xfrm>
            <a:off x="439026" y="1401912"/>
            <a:ext cx="2707200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1. They may search for captions or describe the meme</a:t>
            </a:r>
            <a:endParaRPr sz="1800" b="1" dirty="0"/>
          </a:p>
        </p:txBody>
      </p:sp>
      <p:pic>
        <p:nvPicPr>
          <p:cNvPr id="4" name="Picture 3" descr="A cartoon of a person holding a color chart&#10;&#10;Description automatically generated">
            <a:extLst>
              <a:ext uri="{FF2B5EF4-FFF2-40B4-BE49-F238E27FC236}">
                <a16:creationId xmlns:a16="http://schemas.microsoft.com/office/drawing/2014/main" id="{91C3B534-7730-B412-F5EB-9CABB30C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78" y="2399816"/>
            <a:ext cx="4864100" cy="2730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Google Shape;1173;p38">
            <a:extLst>
              <a:ext uri="{FF2B5EF4-FFF2-40B4-BE49-F238E27FC236}">
                <a16:creationId xmlns:a16="http://schemas.microsoft.com/office/drawing/2014/main" id="{1A935C87-3785-E70F-8B01-DE891BE2E6C7}"/>
              </a:ext>
            </a:extLst>
          </p:cNvPr>
          <p:cNvSpPr txBox="1">
            <a:spLocks/>
          </p:cNvSpPr>
          <p:nvPr/>
        </p:nvSpPr>
        <p:spPr>
          <a:xfrm>
            <a:off x="178982" y="2399816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racist meme”</a:t>
            </a:r>
          </a:p>
        </p:txBody>
      </p:sp>
      <p:sp>
        <p:nvSpPr>
          <p:cNvPr id="6" name="Google Shape;1173;p38">
            <a:extLst>
              <a:ext uri="{FF2B5EF4-FFF2-40B4-BE49-F238E27FC236}">
                <a16:creationId xmlns:a16="http://schemas.microsoft.com/office/drawing/2014/main" id="{8079F1AE-73C4-132A-8094-C673A8DD4CAA}"/>
              </a:ext>
            </a:extLst>
          </p:cNvPr>
          <p:cNvSpPr txBox="1">
            <a:spLocks/>
          </p:cNvSpPr>
          <p:nvPr/>
        </p:nvSpPr>
        <p:spPr>
          <a:xfrm>
            <a:off x="486503" y="3270673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ok not ok”</a:t>
            </a:r>
          </a:p>
        </p:txBody>
      </p:sp>
      <p:pic>
        <p:nvPicPr>
          <p:cNvPr id="8" name="Picture 7" descr="Cartoon a cartoon of a person&#10;&#10;Description automatically generated">
            <a:extLst>
              <a:ext uri="{FF2B5EF4-FFF2-40B4-BE49-F238E27FC236}">
                <a16:creationId xmlns:a16="http://schemas.microsoft.com/office/drawing/2014/main" id="{1C2CF680-7AC8-5766-614B-2C7A59F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20" y="2160559"/>
            <a:ext cx="2707200" cy="2707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strategies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3282042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we solve the retrieval problem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03098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 txBox="1">
            <a:spLocks noGrp="1"/>
          </p:cNvSpPr>
          <p:nvPr>
            <p:ph type="subTitle" idx="1"/>
          </p:nvPr>
        </p:nvSpPr>
        <p:spPr>
          <a:xfrm>
            <a:off x="4279675" y="436531"/>
            <a:ext cx="409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  <a:endParaRPr b="1" dirty="0"/>
          </a:p>
        </p:txBody>
      </p:sp>
      <p:pic>
        <p:nvPicPr>
          <p:cNvPr id="9" name="Picture 8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D6BF48FB-1B84-4789-A818-AA5E6707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2" y="1193270"/>
            <a:ext cx="2795219" cy="27569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200;p39">
            <a:extLst>
              <a:ext uri="{FF2B5EF4-FFF2-40B4-BE49-F238E27FC236}">
                <a16:creationId xmlns:a16="http://schemas.microsoft.com/office/drawing/2014/main" id="{0A1D240A-CDAD-BE43-9895-0D1210E05EDA}"/>
              </a:ext>
            </a:extLst>
          </p:cNvPr>
          <p:cNvSpPr txBox="1">
            <a:spLocks/>
          </p:cNvSpPr>
          <p:nvPr/>
        </p:nvSpPr>
        <p:spPr>
          <a:xfrm>
            <a:off x="4279675" y="1901077"/>
            <a:ext cx="409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pic>
        <p:nvPicPr>
          <p:cNvPr id="14" name="Picture 13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C5A82CD2-FF57-88D1-49EC-34760226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98215">
            <a:off x="4951140" y="2964790"/>
            <a:ext cx="2438400" cy="33401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14:cNvPr>
              <p14:cNvContentPartPr/>
              <p14:nvPr/>
            </p14:nvContentPartPr>
            <p14:xfrm>
              <a:off x="3509044" y="2130641"/>
              <a:ext cx="799560" cy="2484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484" y="2069081"/>
                <a:ext cx="922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14:cNvPr>
              <p14:cNvContentPartPr/>
              <p14:nvPr/>
            </p14:nvContentPartPr>
            <p14:xfrm>
              <a:off x="3506884" y="1048481"/>
              <a:ext cx="732240" cy="134172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324" y="986921"/>
                <a:ext cx="85536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14:cNvPr>
              <p14:cNvContentPartPr/>
              <p14:nvPr/>
            </p14:nvContentPartPr>
            <p14:xfrm>
              <a:off x="3534604" y="2369681"/>
              <a:ext cx="1869840" cy="139788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3044" y="2308121"/>
                <a:ext cx="199296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14:cNvPr>
              <p14:cNvContentPartPr/>
              <p14:nvPr/>
            </p14:nvContentPartPr>
            <p14:xfrm>
              <a:off x="4152004" y="2101121"/>
              <a:ext cx="154800" cy="14364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0444" y="2039561"/>
                <a:ext cx="2775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14:cNvPr>
              <p14:cNvContentPartPr/>
              <p14:nvPr/>
            </p14:nvContentPartPr>
            <p14:xfrm>
              <a:off x="4072084" y="1054601"/>
              <a:ext cx="233640" cy="154800"/>
            </p14:xfrm>
          </p:contentPart>
        </mc:Choice>
        <mc:Fallback xmlns=""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0524" y="993041"/>
                <a:ext cx="356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14:cNvPr>
              <p14:cNvContentPartPr/>
              <p14:nvPr/>
            </p14:nvContentPartPr>
            <p14:xfrm>
              <a:off x="5270164" y="3624641"/>
              <a:ext cx="181800" cy="169560"/>
            </p14:xfrm>
          </p:contentPart>
        </mc:Choice>
        <mc:Fallback xmlns=""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8604" y="3563081"/>
                <a:ext cx="304920" cy="29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860061" cy="12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use elastic search to find similar meme captions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search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1257098" y="2138150"/>
            <a:ext cx="2907600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Elastic Search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Picture 8" descr="A colorful logo with white border&#10;&#10;Description automatically generated">
            <a:extLst>
              <a:ext uri="{FF2B5EF4-FFF2-40B4-BE49-F238E27FC236}">
                <a16:creationId xmlns:a16="http://schemas.microsoft.com/office/drawing/2014/main" id="{7D2AD360-78CA-08A4-B696-B60AAD2C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86" y="1716825"/>
            <a:ext cx="2921000" cy="292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1952807" y="18526"/>
            <a:ext cx="5729786" cy="118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45377" y="2145902"/>
            <a:ext cx="2991996" cy="801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process and embed the que</a:t>
            </a:r>
            <a:r>
              <a:rPr lang="en-US" dirty="0" err="1">
                <a:latin typeface="Chalkboard" panose="03050602040202020205" pitchFamily="66" charset="77"/>
              </a:rPr>
              <a:t>ry</a:t>
            </a:r>
            <a:r>
              <a:rPr lang="en-US" dirty="0">
                <a:latin typeface="Chalkboard" panose="03050602040202020205" pitchFamily="66" charset="77"/>
              </a:rPr>
              <a:t>, then search for memes matching description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87576" y="1802403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 search database</a:t>
            </a:r>
            <a:endParaRPr dirty="0"/>
          </a:p>
        </p:txBody>
      </p:sp>
      <p:sp>
        <p:nvSpPr>
          <p:cNvPr id="4" name="Google Shape;1222;p40">
            <a:extLst>
              <a:ext uri="{FF2B5EF4-FFF2-40B4-BE49-F238E27FC236}">
                <a16:creationId xmlns:a16="http://schemas.microsoft.com/office/drawing/2014/main" id="{738D5285-2275-C379-010D-0C9A805BDBE8}"/>
              </a:ext>
            </a:extLst>
          </p:cNvPr>
          <p:cNvSpPr/>
          <p:nvPr/>
        </p:nvSpPr>
        <p:spPr>
          <a:xfrm>
            <a:off x="103179" y="1269603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0099040-EEC6-C541-A4C4-BFCE12BB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41" y="2571750"/>
            <a:ext cx="1975465" cy="1481599"/>
          </a:xfrm>
          <a:prstGeom prst="rect">
            <a:avLst/>
          </a:prstGeom>
        </p:spPr>
      </p:pic>
      <p:sp>
        <p:nvSpPr>
          <p:cNvPr id="10" name="Google Shape;1173;p38">
            <a:extLst>
              <a:ext uri="{FF2B5EF4-FFF2-40B4-BE49-F238E27FC236}">
                <a16:creationId xmlns:a16="http://schemas.microsoft.com/office/drawing/2014/main" id="{4075B0D8-A3C2-F4F3-60DE-D53444CF965E}"/>
              </a:ext>
            </a:extLst>
          </p:cNvPr>
          <p:cNvSpPr txBox="1">
            <a:spLocks/>
          </p:cNvSpPr>
          <p:nvPr/>
        </p:nvSpPr>
        <p:spPr>
          <a:xfrm>
            <a:off x="697557" y="3530755"/>
            <a:ext cx="3257550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“MEME OF A CUTE PERSON RAISING HIS/HER HAND”</a:t>
            </a:r>
          </a:p>
        </p:txBody>
      </p:sp>
      <p:pic>
        <p:nvPicPr>
          <p:cNvPr id="12" name="Picture 11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8C741DD3-4988-E7BD-1F78-38F7E7DDF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06" y="2546604"/>
            <a:ext cx="2388637" cy="2351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E164-F7EF-C6A3-7DE9-187006DC314A}"/>
              </a:ext>
            </a:extLst>
          </p:cNvPr>
          <p:cNvGrpSpPr/>
          <p:nvPr/>
        </p:nvGrpSpPr>
        <p:grpSpPr>
          <a:xfrm>
            <a:off x="4016327" y="3715470"/>
            <a:ext cx="1984320" cy="269640"/>
            <a:chOff x="4016327" y="3715470"/>
            <a:chExt cx="19843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14:cNvPr>
                <p14:cNvContentPartPr/>
                <p14:nvPr/>
              </p14:nvContentPartPr>
              <p14:xfrm>
                <a:off x="4016327" y="3752190"/>
                <a:ext cx="1923120" cy="23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0687" y="3716550"/>
                  <a:ext cx="1994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14:cNvPr>
                <p14:cNvContentPartPr/>
                <p14:nvPr/>
              </p14:nvContentPartPr>
              <p14:xfrm>
                <a:off x="5828927" y="3715470"/>
                <a:ext cx="171720" cy="23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3287" y="3679830"/>
                  <a:ext cx="243360" cy="30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Google Shape;1220;p40">
            <a:extLst>
              <a:ext uri="{FF2B5EF4-FFF2-40B4-BE49-F238E27FC236}">
                <a16:creationId xmlns:a16="http://schemas.microsoft.com/office/drawing/2014/main" id="{D77154C7-73D7-3DB5-8DC3-A81A73A947A4}"/>
              </a:ext>
            </a:extLst>
          </p:cNvPr>
          <p:cNvSpPr txBox="1">
            <a:spLocks/>
          </p:cNvSpPr>
          <p:nvPr/>
        </p:nvSpPr>
        <p:spPr>
          <a:xfrm>
            <a:off x="5828927" y="2275620"/>
            <a:ext cx="290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Chalkboard" panose="03050602040202020205" pitchFamily="66" charset="77"/>
              </a:rPr>
              <a:t>Text removed</a:t>
            </a:r>
          </a:p>
        </p:txBody>
      </p:sp>
    </p:spTree>
    <p:extLst>
      <p:ext uri="{BB962C8B-B14F-4D97-AF65-F5344CB8AC3E}">
        <p14:creationId xmlns:p14="http://schemas.microsoft.com/office/powerpoint/2010/main" val="4982297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43"/>
          <p:cNvSpPr txBox="1">
            <a:spLocks noGrp="1"/>
          </p:cNvSpPr>
          <p:nvPr>
            <p:ph type="title"/>
          </p:nvPr>
        </p:nvSpPr>
        <p:spPr>
          <a:xfrm>
            <a:off x="483250" y="1164276"/>
            <a:ext cx="71994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1249" name="Google Shape;1249;p43"/>
          <p:cNvSpPr txBox="1"/>
          <p:nvPr/>
        </p:nvSpPr>
        <p:spPr>
          <a:xfrm>
            <a:off x="483238" y="167143"/>
            <a:ext cx="4840200" cy="9663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</a:pPr>
            <a:r>
              <a:rPr lang="en" sz="7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01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3118200" y="0"/>
            <a:ext cx="3076393" cy="67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FACE SEARCH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3118200" y="1699562"/>
            <a:ext cx="2907600" cy="872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use chroma (FAISS) to search for memes that contain similar faces.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3118200" y="1279862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Chroma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3118199" y="631900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5BD7B6F3-E44B-8A44-AA3D-7082F7F1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3" y="1820725"/>
            <a:ext cx="2438400" cy="3340100"/>
          </a:xfrm>
          <a:prstGeom prst="rect">
            <a:avLst/>
          </a:prstGeom>
        </p:spPr>
      </p:pic>
      <p:pic>
        <p:nvPicPr>
          <p:cNvPr id="4" name="Picture 3" descr="A cartoon of a child with black hair&#10;&#10;Description automatically generated">
            <a:extLst>
              <a:ext uri="{FF2B5EF4-FFF2-40B4-BE49-F238E27FC236}">
                <a16:creationId xmlns:a16="http://schemas.microsoft.com/office/drawing/2014/main" id="{A068F416-A497-C8E9-DE6C-2BF482AF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92" y="2571750"/>
            <a:ext cx="2171700" cy="2108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58841D-06C9-CE2C-3A58-A37DD4A5D98B}"/>
              </a:ext>
            </a:extLst>
          </p:cNvPr>
          <p:cNvGrpSpPr/>
          <p:nvPr/>
        </p:nvGrpSpPr>
        <p:grpSpPr>
          <a:xfrm>
            <a:off x="2951807" y="3246750"/>
            <a:ext cx="3025080" cy="404640"/>
            <a:chOff x="2951807" y="3246750"/>
            <a:chExt cx="30250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14:cNvPr>
                <p14:cNvContentPartPr/>
                <p14:nvPr/>
              </p14:nvContentPartPr>
              <p14:xfrm>
                <a:off x="2951807" y="3246750"/>
                <a:ext cx="290268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16167" y="3210750"/>
                  <a:ext cx="2974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14:cNvPr>
                <p14:cNvContentPartPr/>
                <p14:nvPr/>
              </p14:nvContentPartPr>
              <p14:xfrm>
                <a:off x="5707247" y="3271230"/>
                <a:ext cx="26964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1607" y="3235230"/>
                  <a:ext cx="341280" cy="28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8398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355" cy="1146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6" y="2242443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Technical implementation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  <p:sp>
        <p:nvSpPr>
          <p:cNvPr id="2" name="Google Shape;963;p35">
            <a:extLst>
              <a:ext uri="{FF2B5EF4-FFF2-40B4-BE49-F238E27FC236}">
                <a16:creationId xmlns:a16="http://schemas.microsoft.com/office/drawing/2014/main" id="{7AE8F1CE-8C21-8CB8-2671-7F4DB70FE0B0}"/>
              </a:ext>
            </a:extLst>
          </p:cNvPr>
          <p:cNvSpPr txBox="1">
            <a:spLocks/>
          </p:cNvSpPr>
          <p:nvPr/>
        </p:nvSpPr>
        <p:spPr>
          <a:xfrm>
            <a:off x="483236" y="197966"/>
            <a:ext cx="4840199" cy="9662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2706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collage of two people&#10;&#10;Description automatically generated">
            <a:extLst>
              <a:ext uri="{FF2B5EF4-FFF2-40B4-BE49-F238E27FC236}">
                <a16:creationId xmlns:a16="http://schemas.microsoft.com/office/drawing/2014/main" id="{89236393-DF2A-B9BD-4ED8-E07BC5AB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51" y="618348"/>
            <a:ext cx="2469835" cy="2512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3" name="Google Shape;1253;p41"/>
          <p:cNvSpPr/>
          <p:nvPr/>
        </p:nvSpPr>
        <p:spPr>
          <a:xfrm>
            <a:off x="5989843" y="3170446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6357236" y="3224574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01" y="2940938"/>
            <a:ext cx="867229" cy="867229"/>
          </a:xfrm>
          <a:prstGeom prst="rect">
            <a:avLst/>
          </a:prstGeom>
        </p:spPr>
      </p:pic>
      <p:sp>
        <p:nvSpPr>
          <p:cNvPr id="2" name="Google Shape;1173;p38">
            <a:extLst>
              <a:ext uri="{FF2B5EF4-FFF2-40B4-BE49-F238E27FC236}">
                <a16:creationId xmlns:a16="http://schemas.microsoft.com/office/drawing/2014/main" id="{8E28B6A0-955A-DC89-4611-E04C4390F92E}"/>
              </a:ext>
            </a:extLst>
          </p:cNvPr>
          <p:cNvSpPr txBox="1">
            <a:spLocks/>
          </p:cNvSpPr>
          <p:nvPr/>
        </p:nvSpPr>
        <p:spPr>
          <a:xfrm>
            <a:off x="104929" y="648217"/>
            <a:ext cx="6405722" cy="177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“A two-panel meme featuring characters from Game of Thrones.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Top panel: Sansa Stark looking serious, with text saying "Only a fool would trust Littlefinger."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Bottom panel: Ned Stark and Catelyn Stark standing together, smiling broadly and looking at each other.”</a:t>
            </a:r>
          </a:p>
        </p:txBody>
      </p:sp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4244775" y="3170445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3BEDA8-2B37-3906-2EB2-DA20DD6AA024}"/>
              </a:ext>
            </a:extLst>
          </p:cNvPr>
          <p:cNvGrpSpPr/>
          <p:nvPr/>
        </p:nvGrpSpPr>
        <p:grpSpPr>
          <a:xfrm>
            <a:off x="2029444" y="2427281"/>
            <a:ext cx="2109240" cy="1055160"/>
            <a:chOff x="2029444" y="2427281"/>
            <a:chExt cx="2109240" cy="105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14:cNvPr>
                <p14:cNvContentPartPr/>
                <p14:nvPr/>
              </p14:nvContentPartPr>
              <p14:xfrm>
                <a:off x="2029444" y="2427281"/>
                <a:ext cx="1877400" cy="9136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7884" y="2365721"/>
                  <a:ext cx="200052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14:cNvPr>
                <p14:cNvContentPartPr/>
                <p14:nvPr/>
              </p14:nvContentPartPr>
              <p14:xfrm>
                <a:off x="3800284" y="3123881"/>
                <a:ext cx="338400" cy="358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8724" y="3062321"/>
                  <a:ext cx="46152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5108884" y="3213521"/>
              <a:ext cx="565560" cy="86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7324" y="3151961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5536564" y="3111641"/>
              <a:ext cx="207720" cy="29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75004" y="3050081"/>
                <a:ext cx="330840" cy="414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5108885" y="3860450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4579324" y="3888881"/>
              <a:ext cx="524160" cy="394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7764" y="3827321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5001244" y="4046921"/>
              <a:ext cx="171000" cy="375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9684" y="3985361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2968144" y="4009245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1745068" y="881293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2112461" y="935421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26" y="651785"/>
            <a:ext cx="867229" cy="867229"/>
          </a:xfrm>
          <a:prstGeom prst="rect">
            <a:avLst/>
          </a:prstGeom>
        </p:spPr>
      </p:pic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0" y="881292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864109" y="924368"/>
              <a:ext cx="565560" cy="860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549" y="862808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1291789" y="822488"/>
              <a:ext cx="207720" cy="29124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0229" y="760852"/>
                <a:ext cx="330840" cy="41451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864110" y="1571297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334549" y="1599728"/>
              <a:ext cx="524160" cy="3942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989" y="1538168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756469" y="1757768"/>
              <a:ext cx="171000" cy="37512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909" y="1696208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-1276631" y="1720092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  <p:sp>
        <p:nvSpPr>
          <p:cNvPr id="4" name="Google Shape;1220;p40">
            <a:extLst>
              <a:ext uri="{FF2B5EF4-FFF2-40B4-BE49-F238E27FC236}">
                <a16:creationId xmlns:a16="http://schemas.microsoft.com/office/drawing/2014/main" id="{13075913-4A2E-6B33-889A-EFA352C12DE4}"/>
              </a:ext>
            </a:extLst>
          </p:cNvPr>
          <p:cNvSpPr txBox="1">
            <a:spLocks/>
          </p:cNvSpPr>
          <p:nvPr/>
        </p:nvSpPr>
        <p:spPr>
          <a:xfrm>
            <a:off x="4014733" y="2642181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Chroma database</a:t>
            </a:r>
            <a:br>
              <a:rPr lang="en-US" dirty="0"/>
            </a:br>
            <a:r>
              <a:rPr lang="en-US" dirty="0"/>
              <a:t>(memes containing extracted faces)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85A10-A7C6-C4E5-C15A-358B1198D0C6}"/>
              </a:ext>
            </a:extLst>
          </p:cNvPr>
          <p:cNvGrpSpPr/>
          <p:nvPr/>
        </p:nvGrpSpPr>
        <p:grpSpPr>
          <a:xfrm>
            <a:off x="3641810" y="2540681"/>
            <a:ext cx="674640" cy="444240"/>
            <a:chOff x="3641810" y="2540681"/>
            <a:chExt cx="674640" cy="44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14:cNvPr>
                <p14:cNvContentPartPr/>
                <p14:nvPr/>
              </p14:nvContentPartPr>
              <p14:xfrm>
                <a:off x="3641810" y="2540681"/>
                <a:ext cx="531720" cy="313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0250" y="2479121"/>
                  <a:ext cx="654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14:cNvPr>
                <p14:cNvContentPartPr/>
                <p14:nvPr/>
              </p14:nvContentPartPr>
              <p14:xfrm>
                <a:off x="4131770" y="2704841"/>
                <a:ext cx="184680" cy="2800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0210" y="2643281"/>
                  <a:ext cx="307800" cy="40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Google Shape;1220;p40">
            <a:extLst>
              <a:ext uri="{FF2B5EF4-FFF2-40B4-BE49-F238E27FC236}">
                <a16:creationId xmlns:a16="http://schemas.microsoft.com/office/drawing/2014/main" id="{8BE8C7F4-A876-9D66-114B-8CD2B7739F15}"/>
              </a:ext>
            </a:extLst>
          </p:cNvPr>
          <p:cNvSpPr txBox="1">
            <a:spLocks/>
          </p:cNvSpPr>
          <p:nvPr/>
        </p:nvSpPr>
        <p:spPr>
          <a:xfrm>
            <a:off x="493864" y="2650640"/>
            <a:ext cx="3377949" cy="5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dirty="0"/>
              <a:t>Get face images of those celebrities (</a:t>
            </a:r>
            <a:r>
              <a:rPr lang="en-US" sz="1600" b="0" dirty="0" err="1"/>
              <a:t>postgres+elastic</a:t>
            </a:r>
            <a:r>
              <a:rPr lang="en-US" sz="1600" b="0" dirty="0"/>
              <a:t> search)</a:t>
            </a:r>
          </a:p>
        </p:txBody>
      </p:sp>
      <p:pic>
        <p:nvPicPr>
          <p:cNvPr id="10" name="Picture 9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A0899BE8-B05E-9B8E-C6FB-3CC9C13407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0413" y="3343575"/>
            <a:ext cx="1062421" cy="1062421"/>
          </a:xfrm>
          <a:prstGeom prst="rect">
            <a:avLst/>
          </a:prstGeom>
        </p:spPr>
      </p:pic>
      <p:pic>
        <p:nvPicPr>
          <p:cNvPr id="12" name="Picture 11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615B4E66-6052-24DF-2E73-170FA9E114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485" y="3600787"/>
            <a:ext cx="823695" cy="136171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ollage of two people&#10;&#10;Description automatically generated">
            <a:extLst>
              <a:ext uri="{FF2B5EF4-FFF2-40B4-BE49-F238E27FC236}">
                <a16:creationId xmlns:a16="http://schemas.microsoft.com/office/drawing/2014/main" id="{5D007995-1D56-6799-F572-42F69F575A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1623" y="2926022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006222BC-6492-A589-3E3E-F037CF406E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224" y="3238852"/>
            <a:ext cx="317500" cy="330200"/>
          </a:xfrm>
          <a:prstGeom prst="rect">
            <a:avLst/>
          </a:prstGeom>
        </p:spPr>
      </p:pic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86EC7053-4D7D-59C0-D866-917090037695}"/>
              </a:ext>
            </a:extLst>
          </p:cNvPr>
          <p:cNvSpPr txBox="1">
            <a:spLocks/>
          </p:cNvSpPr>
          <p:nvPr/>
        </p:nvSpPr>
        <p:spPr>
          <a:xfrm>
            <a:off x="1409426" y="3178129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75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53;p41">
            <a:extLst>
              <a:ext uri="{FF2B5EF4-FFF2-40B4-BE49-F238E27FC236}">
                <a16:creationId xmlns:a16="http://schemas.microsoft.com/office/drawing/2014/main" id="{F933F46A-B66F-FA2F-577B-79212F043F1C}"/>
              </a:ext>
            </a:extLst>
          </p:cNvPr>
          <p:cNvSpPr/>
          <p:nvPr/>
        </p:nvSpPr>
        <p:spPr>
          <a:xfrm>
            <a:off x="275722" y="1020029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16" name="Google Shape;1249;p41">
            <a:extLst>
              <a:ext uri="{FF2B5EF4-FFF2-40B4-BE49-F238E27FC236}">
                <a16:creationId xmlns:a16="http://schemas.microsoft.com/office/drawing/2014/main" id="{3A95D727-BD6D-DEDB-007A-0092C7D25984}"/>
              </a:ext>
            </a:extLst>
          </p:cNvPr>
          <p:cNvSpPr txBox="1">
            <a:spLocks/>
          </p:cNvSpPr>
          <p:nvPr/>
        </p:nvSpPr>
        <p:spPr>
          <a:xfrm>
            <a:off x="643115" y="1074157"/>
            <a:ext cx="2786764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Qwen2.5-1.5B-Instruct</a:t>
            </a:r>
          </a:p>
        </p:txBody>
      </p:sp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67B415FF-4B51-2DCD-F92B-1ED1DF34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20" y="790521"/>
            <a:ext cx="867229" cy="867229"/>
          </a:xfrm>
          <a:prstGeom prst="rect">
            <a:avLst/>
          </a:prstGeom>
        </p:spPr>
      </p:pic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4944067" y="1407895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39438AA0-DE79-6244-0BB5-CAE11FF96C6C}"/>
              </a:ext>
            </a:extLst>
          </p:cNvPr>
          <p:cNvSpPr txBox="1">
            <a:spLocks/>
          </p:cNvSpPr>
          <p:nvPr/>
        </p:nvSpPr>
        <p:spPr>
          <a:xfrm>
            <a:off x="1645920" y="2796354"/>
            <a:ext cx="5127838" cy="127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Littlefinger.\" A person standing together, smiling broadly and looking at each other.</a:t>
            </a:r>
          </a:p>
        </p:txBody>
      </p:sp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7FA13315-DB82-C6A7-262D-F4566655C3D5}"/>
              </a:ext>
            </a:extLst>
          </p:cNvPr>
          <p:cNvSpPr txBox="1">
            <a:spLocks/>
          </p:cNvSpPr>
          <p:nvPr/>
        </p:nvSpPr>
        <p:spPr>
          <a:xfrm>
            <a:off x="1749584" y="1471329"/>
            <a:ext cx="1737748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Prompting*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14:cNvPr>
              <p14:cNvContentPartPr/>
              <p14:nvPr/>
            </p14:nvContentPartPr>
            <p14:xfrm>
              <a:off x="3289444" y="1717361"/>
              <a:ext cx="1508400" cy="1346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7884" y="1655801"/>
                <a:ext cx="1631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14:cNvPr>
              <p14:cNvContentPartPr/>
              <p14:nvPr/>
            </p14:nvContentPartPr>
            <p14:xfrm>
              <a:off x="4616044" y="1649321"/>
              <a:ext cx="291960" cy="3679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4484" y="1587761"/>
                <a:ext cx="4150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14:cNvPr>
              <p14:cNvContentPartPr/>
              <p14:nvPr/>
            </p14:nvContentPartPr>
            <p14:xfrm>
              <a:off x="3850324" y="1860641"/>
              <a:ext cx="465120" cy="7207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8764" y="1799081"/>
                <a:ext cx="5882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14:cNvPr>
              <p14:cNvContentPartPr/>
              <p14:nvPr/>
            </p14:nvContentPartPr>
            <p14:xfrm>
              <a:off x="4068484" y="2316401"/>
              <a:ext cx="329400" cy="29916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6924" y="2254841"/>
                <a:ext cx="452520" cy="4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1410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" name="Google Shape;1220;p40">
            <a:extLst>
              <a:ext uri="{FF2B5EF4-FFF2-40B4-BE49-F238E27FC236}">
                <a16:creationId xmlns:a16="http://schemas.microsoft.com/office/drawing/2014/main" id="{E71C9F52-2CFC-9534-8ED1-AECFDA860407}"/>
              </a:ext>
            </a:extLst>
          </p:cNvPr>
          <p:cNvSpPr txBox="1">
            <a:spLocks/>
          </p:cNvSpPr>
          <p:nvPr/>
        </p:nvSpPr>
        <p:spPr>
          <a:xfrm>
            <a:off x="2476019" y="2112459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Elastic search database</a:t>
            </a:r>
            <a:br>
              <a:rPr lang="en-US" dirty="0"/>
            </a:br>
            <a:r>
              <a:rPr lang="en-US" dirty="0"/>
              <a:t>(memes containing those captions)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1C200-F57F-E397-4DB4-59D8013C50CE}"/>
              </a:ext>
            </a:extLst>
          </p:cNvPr>
          <p:cNvGrpSpPr/>
          <p:nvPr/>
        </p:nvGrpSpPr>
        <p:grpSpPr>
          <a:xfrm>
            <a:off x="1590964" y="1549601"/>
            <a:ext cx="915480" cy="590760"/>
            <a:chOff x="1590964" y="1549601"/>
            <a:chExt cx="915480" cy="590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14:cNvPr>
                <p14:cNvContentPartPr/>
                <p14:nvPr/>
              </p14:nvContentPartPr>
              <p14:xfrm>
                <a:off x="1590964" y="1549601"/>
                <a:ext cx="878400" cy="540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9404" y="1488041"/>
                  <a:ext cx="10015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14:cNvPr>
                <p14:cNvContentPartPr/>
                <p14:nvPr/>
              </p14:nvContentPartPr>
              <p14:xfrm>
                <a:off x="2210884" y="1902401"/>
                <a:ext cx="295560" cy="237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9324" y="1840841"/>
                  <a:ext cx="41868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14:cNvPr>
              <p14:cNvContentPartPr/>
              <p14:nvPr/>
            </p14:nvContentPartPr>
            <p14:xfrm>
              <a:off x="5448364" y="2680361"/>
              <a:ext cx="639360" cy="9324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6804" y="2618801"/>
                <a:ext cx="7624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14:cNvPr>
              <p14:cNvContentPartPr/>
              <p14:nvPr/>
            </p14:nvContentPartPr>
            <p14:xfrm>
              <a:off x="5836444" y="2555081"/>
              <a:ext cx="325080" cy="33372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5244" y="2493521"/>
                <a:ext cx="448200" cy="456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71F35D9-2038-C13B-4489-9240DDF2C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055" y="1182985"/>
            <a:ext cx="1178213" cy="143883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 descr="A collage of two people&#10;&#10;Description automatically generated">
            <a:extLst>
              <a:ext uri="{FF2B5EF4-FFF2-40B4-BE49-F238E27FC236}">
                <a16:creationId xmlns:a16="http://schemas.microsoft.com/office/drawing/2014/main" id="{97857F90-F643-7986-0F89-847230BCA3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922" y="2112459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 descr="A person with spiky hair&#10;&#10;Description automatically generated">
            <a:extLst>
              <a:ext uri="{FF2B5EF4-FFF2-40B4-BE49-F238E27FC236}">
                <a16:creationId xmlns:a16="http://schemas.microsoft.com/office/drawing/2014/main" id="{6658F073-26CE-6C5D-B7BC-4ECA906FEE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055" y="2995018"/>
            <a:ext cx="1832270" cy="114516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3018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2EDC5082-E9B2-C331-395C-6500A09C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45" y="3260614"/>
            <a:ext cx="1954231" cy="13009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Picture 27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CE103423-E7DD-1FA5-D553-99B3263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73" y="922316"/>
            <a:ext cx="1908628" cy="180059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Use case 1: Text search</a:t>
            </a:r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448371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.\" A person standing together, smiling broadly and looking at each other.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C7FA4-9085-B27C-8CE8-14DAA0B37609}"/>
              </a:ext>
            </a:extLst>
          </p:cNvPr>
          <p:cNvGrpSpPr/>
          <p:nvPr/>
        </p:nvGrpSpPr>
        <p:grpSpPr>
          <a:xfrm>
            <a:off x="3571072" y="2445023"/>
            <a:ext cx="575532" cy="327311"/>
            <a:chOff x="3251644" y="2295335"/>
            <a:chExt cx="894960" cy="47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14:cNvPr>
                <p14:cNvContentPartPr/>
                <p14:nvPr/>
              </p14:nvContentPartPr>
              <p14:xfrm>
                <a:off x="3251644" y="2295335"/>
                <a:ext cx="850320" cy="3607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5920" y="2205679"/>
                  <a:ext cx="1041768" cy="53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14:cNvPr>
                <p14:cNvContentPartPr/>
                <p14:nvPr/>
              </p14:nvContentPartPr>
              <p14:xfrm>
                <a:off x="3852484" y="2515295"/>
                <a:ext cx="294120" cy="257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6867" y="2425593"/>
                  <a:ext cx="484795" cy="43644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AB9EE9B1-81E8-02A7-2B26-A451E2389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05" y="2526650"/>
            <a:ext cx="317500" cy="330200"/>
          </a:xfrm>
          <a:prstGeom prst="rect">
            <a:avLst/>
          </a:prstGeom>
        </p:spPr>
      </p:pic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D6EBE11D-BD64-679F-BA98-18B4DF373FD0}"/>
              </a:ext>
            </a:extLst>
          </p:cNvPr>
          <p:cNvSpPr txBox="1">
            <a:spLocks/>
          </p:cNvSpPr>
          <p:nvPr/>
        </p:nvSpPr>
        <p:spPr>
          <a:xfrm>
            <a:off x="2002507" y="2465927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3" name="Picture 22" descr="A couple of stick figures&#10;&#10;Description automatically generated">
            <a:extLst>
              <a:ext uri="{FF2B5EF4-FFF2-40B4-BE49-F238E27FC236}">
                <a16:creationId xmlns:a16="http://schemas.microsoft.com/office/drawing/2014/main" id="{367A7917-88FA-A15E-C1D6-D8A53D60D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1800" y="2881262"/>
            <a:ext cx="1440524" cy="1431290"/>
          </a:xfrm>
          <a:prstGeom prst="rect">
            <a:avLst/>
          </a:prstGeom>
        </p:spPr>
      </p:pic>
      <p:pic>
        <p:nvPicPr>
          <p:cNvPr id="26" name="Picture 25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D799922D-23D8-FB82-8CF1-35DDAFDCB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313558"/>
            <a:ext cx="1567891" cy="119607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Picture 3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B7EF399-F5CD-4913-4380-A0F1460616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5601" y="2643814"/>
            <a:ext cx="1032908" cy="774681"/>
          </a:xfrm>
          <a:prstGeom prst="rect">
            <a:avLst/>
          </a:prstGeom>
        </p:spPr>
      </p:pic>
      <p:sp>
        <p:nvSpPr>
          <p:cNvPr id="32" name="Google Shape;1173;p38">
            <a:extLst>
              <a:ext uri="{FF2B5EF4-FFF2-40B4-BE49-F238E27FC236}">
                <a16:creationId xmlns:a16="http://schemas.microsoft.com/office/drawing/2014/main" id="{10FCE043-8CBF-EF7A-FF79-F80C82220489}"/>
              </a:ext>
            </a:extLst>
          </p:cNvPr>
          <p:cNvSpPr txBox="1">
            <a:spLocks/>
          </p:cNvSpPr>
          <p:nvPr/>
        </p:nvSpPr>
        <p:spPr>
          <a:xfrm>
            <a:off x="2173723" y="2772334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weaviate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819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sum of scores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5C3968-2127-9B3A-15D7-24A7C1AF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38" y="643557"/>
            <a:ext cx="554847" cy="67757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collage of two people&#10;&#10;Description automatically generated">
            <a:extLst>
              <a:ext uri="{FF2B5EF4-FFF2-40B4-BE49-F238E27FC236}">
                <a16:creationId xmlns:a16="http://schemas.microsoft.com/office/drawing/2014/main" id="{21C79B05-7B4E-318B-3DAB-96B99DD5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87" y="1034141"/>
            <a:ext cx="564262" cy="57399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person with spiky hair&#10;&#10;Description automatically generated">
            <a:extLst>
              <a:ext uri="{FF2B5EF4-FFF2-40B4-BE49-F238E27FC236}">
                <a16:creationId xmlns:a16="http://schemas.microsoft.com/office/drawing/2014/main" id="{E3ACE170-14F9-A32E-797E-4CBC0ADE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5" y="1430745"/>
            <a:ext cx="862858" cy="5392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3CCCE66F-13C3-E296-8755-A54E7CBD6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87" y="2592735"/>
            <a:ext cx="498492" cy="498492"/>
          </a:xfrm>
          <a:prstGeom prst="rect">
            <a:avLst/>
          </a:prstGeom>
        </p:spPr>
      </p:pic>
      <p:pic>
        <p:nvPicPr>
          <p:cNvPr id="14" name="Picture 13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30C829D5-F500-7CC0-6B29-53F8CF6B7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51" y="2747076"/>
            <a:ext cx="386481" cy="6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ollage of two people&#10;&#10;Description automatically generated">
            <a:extLst>
              <a:ext uri="{FF2B5EF4-FFF2-40B4-BE49-F238E27FC236}">
                <a16:creationId xmlns:a16="http://schemas.microsoft.com/office/drawing/2014/main" id="{78332051-83A2-7E3E-2CDC-694944F6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779" y="2223861"/>
            <a:ext cx="562202" cy="57189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E42265F4-B3A7-DE77-AEB0-E52F5F90B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38" y="4339207"/>
            <a:ext cx="860281" cy="57270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72CA8BF6-3FE7-8C06-C42F-A67A4EA70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488" y="3418168"/>
            <a:ext cx="840206" cy="79264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ouple of stick figures&#10;&#10;Description automatically generated">
            <a:extLst>
              <a:ext uri="{FF2B5EF4-FFF2-40B4-BE49-F238E27FC236}">
                <a16:creationId xmlns:a16="http://schemas.microsoft.com/office/drawing/2014/main" id="{4A03F0A8-1745-592E-C03B-1D46364E1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0125" y="4281833"/>
            <a:ext cx="634140" cy="630075"/>
          </a:xfrm>
          <a:prstGeom prst="rect">
            <a:avLst/>
          </a:prstGeom>
        </p:spPr>
      </p:pic>
      <p:pic>
        <p:nvPicPr>
          <p:cNvPr id="19" name="Picture 18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7274EAEC-59C5-F9F5-EBB3-D7EED573FC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987" y="3964853"/>
            <a:ext cx="690208" cy="52653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14:cNvPr>
              <p14:cNvContentPartPr/>
              <p14:nvPr/>
            </p14:nvContentPartPr>
            <p14:xfrm>
              <a:off x="2343622" y="2297926"/>
              <a:ext cx="1053360" cy="16812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2062" y="2236366"/>
                <a:ext cx="117648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371FEDC-CB85-7F17-903A-10E7AFFFAF58}"/>
              </a:ext>
            </a:extLst>
          </p:cNvPr>
          <p:cNvGrpSpPr/>
          <p:nvPr/>
        </p:nvGrpSpPr>
        <p:grpSpPr>
          <a:xfrm>
            <a:off x="1915222" y="1813726"/>
            <a:ext cx="1492920" cy="1357560"/>
            <a:chOff x="2112964" y="1869281"/>
            <a:chExt cx="1492920" cy="135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14:cNvPr>
                <p14:cNvContentPartPr/>
                <p14:nvPr/>
              </p14:nvContentPartPr>
              <p14:xfrm>
                <a:off x="2112964" y="2379761"/>
                <a:ext cx="36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404" y="2318201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14:cNvPr>
                <p14:cNvContentPartPr/>
                <p14:nvPr/>
              </p14:nvContentPartPr>
              <p14:xfrm>
                <a:off x="2295844" y="1869281"/>
                <a:ext cx="1305000" cy="484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4644" y="1807721"/>
                  <a:ext cx="14277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14:cNvPr>
                <p14:cNvContentPartPr/>
                <p14:nvPr/>
              </p14:nvContentPartPr>
              <p14:xfrm>
                <a:off x="2860324" y="2364641"/>
                <a:ext cx="745560" cy="8622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8764" y="2303081"/>
                  <a:ext cx="868680" cy="98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F7D443-D5CC-5D79-AF80-F22024E2DF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93327" y="1187404"/>
            <a:ext cx="5250673" cy="315180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14:cNvPr>
              <p14:cNvContentPartPr/>
              <p14:nvPr/>
            </p14:nvContentPartPr>
            <p14:xfrm>
              <a:off x="3368644" y="2285081"/>
              <a:ext cx="379440" cy="93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07084" y="2223521"/>
                <a:ext cx="502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14:cNvPr>
              <p14:cNvContentPartPr/>
              <p14:nvPr/>
            </p14:nvContentPartPr>
            <p14:xfrm>
              <a:off x="3635764" y="2116961"/>
              <a:ext cx="182520" cy="30672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4204" y="2055401"/>
                <a:ext cx="30564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2148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F9212C66-2E88-C677-627A-99C74FEA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45" y="298456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Picture 38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A3D19ACF-E8B6-2417-5F6E-6491F082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85" y="71371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7" name="Picture 6" descr="A cartoon character wearing a round metal object&#10;&#10;Description automatically generated">
            <a:extLst>
              <a:ext uri="{FF2B5EF4-FFF2-40B4-BE49-F238E27FC236}">
                <a16:creationId xmlns:a16="http://schemas.microsoft.com/office/drawing/2014/main" id="{4BF01B48-0A5A-EAA1-C78C-BDE5150C3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7" y="899251"/>
            <a:ext cx="1400064" cy="2068607"/>
          </a:xfrm>
          <a:prstGeom prst="rect">
            <a:avLst/>
          </a:prstGeom>
        </p:spPr>
      </p:pic>
      <p:pic>
        <p:nvPicPr>
          <p:cNvPr id="9" name="Picture 8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FFEE1DA1-1EF3-2C77-686B-6DAF1B77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350" y="93119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14:cNvPr>
              <p14:cNvContentPartPr/>
              <p14:nvPr/>
            </p14:nvContentPartPr>
            <p14:xfrm>
              <a:off x="2593924" y="1818881"/>
              <a:ext cx="2394000" cy="761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2364" y="1757681"/>
                <a:ext cx="25167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14:cNvPr>
              <p14:cNvContentPartPr/>
              <p14:nvPr/>
            </p14:nvContentPartPr>
            <p14:xfrm>
              <a:off x="4704964" y="1713761"/>
              <a:ext cx="396720" cy="3751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3404" y="1652201"/>
                <a:ext cx="5198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14:cNvPr>
              <p14:cNvContentPartPr/>
              <p14:nvPr/>
            </p14:nvContentPartPr>
            <p14:xfrm>
              <a:off x="4989724" y="1789001"/>
              <a:ext cx="68400" cy="4320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8164" y="1727441"/>
                <a:ext cx="191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14:cNvPr>
              <p14:cNvContentPartPr/>
              <p14:nvPr/>
            </p14:nvContentPartPr>
            <p14:xfrm>
              <a:off x="2746204" y="2577401"/>
              <a:ext cx="2331720" cy="72792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4644" y="2515841"/>
                <a:ext cx="245484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14:cNvPr>
              <p14:cNvContentPartPr/>
              <p14:nvPr/>
            </p14:nvContentPartPr>
            <p14:xfrm>
              <a:off x="4773364" y="2984561"/>
              <a:ext cx="332280" cy="33912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1804" y="2923001"/>
                <a:ext cx="455400" cy="46224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000E4B7B-DF2E-D432-6B6D-D3FE08FCB2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0448" y="133186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EB02CB13-7AA6-A57F-D6D0-7D175FA5DF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5852" y="268831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C951BB1F-83FB-FA22-CB75-B96A73595B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2051" y="315412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7" name="Google Shape;1220;p40">
            <a:extLst>
              <a:ext uri="{FF2B5EF4-FFF2-40B4-BE49-F238E27FC236}">
                <a16:creationId xmlns:a16="http://schemas.microsoft.com/office/drawing/2014/main" id="{3E80DA05-86B3-E34A-432B-2FE9F5BF30FD}"/>
              </a:ext>
            </a:extLst>
          </p:cNvPr>
          <p:cNvSpPr txBox="1">
            <a:spLocks/>
          </p:cNvSpPr>
          <p:nvPr/>
        </p:nvSpPr>
        <p:spPr>
          <a:xfrm>
            <a:off x="3324350" y="986641"/>
            <a:ext cx="2394000" cy="42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Weaviate</a:t>
            </a:r>
            <a:r>
              <a:rPr lang="en-US" dirty="0"/>
              <a:t> (no text)</a:t>
            </a:r>
          </a:p>
        </p:txBody>
      </p:sp>
      <p:sp>
        <p:nvSpPr>
          <p:cNvPr id="48" name="Google Shape;1220;p40">
            <a:extLst>
              <a:ext uri="{FF2B5EF4-FFF2-40B4-BE49-F238E27FC236}">
                <a16:creationId xmlns:a16="http://schemas.microsoft.com/office/drawing/2014/main" id="{6A5AC3C4-E40A-5E45-766E-F3BEFB5A7F92}"/>
              </a:ext>
            </a:extLst>
          </p:cNvPr>
          <p:cNvSpPr txBox="1">
            <a:spLocks/>
          </p:cNvSpPr>
          <p:nvPr/>
        </p:nvSpPr>
        <p:spPr>
          <a:xfrm>
            <a:off x="2938051" y="3665781"/>
            <a:ext cx="2394000" cy="42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Weaviate</a:t>
            </a:r>
            <a:r>
              <a:rPr lang="en-US" dirty="0"/>
              <a:t> (text)</a:t>
            </a:r>
          </a:p>
        </p:txBody>
      </p:sp>
      <p:pic>
        <p:nvPicPr>
          <p:cNvPr id="49" name="Picture 4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8456DE7-439E-BA37-C90C-732B0AE683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6433" y="2108142"/>
            <a:ext cx="1157164" cy="8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544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2" name="Picture 1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991F5CBF-0FC4-9AC2-EDE4-8BD864E7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94" y="311699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8D6C1DCD-8F61-5077-0754-26AB48DA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34" y="84614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66A2CC1D-6DE7-83AF-440F-959A9302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99" y="106362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479D72D0-3EB2-B106-0370-FA43333DD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97" y="146429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1EAB53A0-EACC-7527-290D-47DF3D92B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01" y="282074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AC1ABA98-FDAE-A2B9-DDF0-2BA64F1C1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00" y="328655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14:cNvPr>
              <p14:cNvContentPartPr/>
              <p14:nvPr/>
            </p14:nvContentPartPr>
            <p14:xfrm>
              <a:off x="2827894" y="2387070"/>
              <a:ext cx="1688400" cy="194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6334" y="2325510"/>
                <a:ext cx="1811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14:cNvPr>
              <p14:cNvContentPartPr/>
              <p14:nvPr/>
            </p14:nvContentPartPr>
            <p14:xfrm>
              <a:off x="4228294" y="2172870"/>
              <a:ext cx="338400" cy="39888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6734" y="2111310"/>
                <a:ext cx="461520" cy="522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281A743-322D-4B1E-B842-3A137B9916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1537" y="1063620"/>
            <a:ext cx="4317194" cy="277181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387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44"/>
          <p:cNvSpPr txBox="1">
            <a:spLocks noGrp="1"/>
          </p:cNvSpPr>
          <p:nvPr>
            <p:ph type="title"/>
          </p:nvPr>
        </p:nvSpPr>
        <p:spPr>
          <a:xfrm>
            <a:off x="426600" y="351075"/>
            <a:ext cx="8290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The Evolution of Information Retrieval</a:t>
            </a:r>
            <a:endParaRPr sz="3200"/>
          </a:p>
        </p:txBody>
      </p:sp>
      <p:sp>
        <p:nvSpPr>
          <p:cNvPr id="1255" name="Google Shape;1255;p44"/>
          <p:cNvSpPr txBox="1">
            <a:spLocks noGrp="1"/>
          </p:cNvSpPr>
          <p:nvPr>
            <p:ph type="subTitle" idx="1"/>
          </p:nvPr>
        </p:nvSpPr>
        <p:spPr>
          <a:xfrm>
            <a:off x="426600" y="1203675"/>
            <a:ext cx="3239700" cy="198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 dirty="0"/>
              <a:t>The Old Way (Matching):</a:t>
            </a:r>
            <a:endParaRPr sz="1300" b="1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 dirty="0"/>
              <a:t>Sparse Retrieval: Keyword matching (e.g., TF-IDF, BM25). Fast but lacks understanding.</a:t>
            </a:r>
            <a:endParaRPr sz="1300" dirty="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 dirty="0"/>
              <a:t>Dense Retrieval: Vector matching (e.g., BERT). Better semantic understanding but relies on a massive external index.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56" name="Google Shape;125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6300" y="1151426"/>
            <a:ext cx="5399100" cy="2307204"/>
          </a:xfrm>
          <a:prstGeom prst="rect">
            <a:avLst/>
          </a:prstGeom>
          <a:noFill/>
          <a:ln>
            <a:noFill/>
          </a:ln>
        </p:spPr>
      </p:pic>
      <p:sp>
        <p:nvSpPr>
          <p:cNvPr id="1257" name="Google Shape;1257;p44"/>
          <p:cNvSpPr txBox="1">
            <a:spLocks noGrp="1"/>
          </p:cNvSpPr>
          <p:nvPr>
            <p:ph type="subTitle" idx="1"/>
          </p:nvPr>
        </p:nvSpPr>
        <p:spPr>
          <a:xfrm>
            <a:off x="426600" y="3317850"/>
            <a:ext cx="6292800" cy="125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/>
              <a:t>The New Way (Generative IR):</a:t>
            </a:r>
            <a:endParaRPr sz="1300"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Generative Retrieval (GR): The model is the index. It memorizes documents and generates their IDs.</a:t>
            </a:r>
            <a:endParaRPr sz="13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300"/>
              <a:t>Response Generation: The model generates a direct, reliable answer with citations.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8EB94E4-A8C1-BF67-140F-6325789D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</p:spPr>
        <p:txBody>
          <a:bodyPr/>
          <a:lstStyle/>
          <a:p>
            <a:r>
              <a:rPr lang="en-VN" dirty="0">
                <a:latin typeface="Comic Sans MS" panose="030F0902030302020204" pitchFamily="66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80881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4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Limitations of Traditional IR</a:t>
            </a:r>
            <a:endParaRPr/>
          </a:p>
        </p:txBody>
      </p:sp>
      <p:sp>
        <p:nvSpPr>
          <p:cNvPr id="1263" name="Google Shape;1263;p45"/>
          <p:cNvSpPr txBox="1">
            <a:spLocks noGrp="1"/>
          </p:cNvSpPr>
          <p:nvPr>
            <p:ph type="subTitle" idx="1"/>
          </p:nvPr>
        </p:nvSpPr>
        <p:spPr>
          <a:xfrm>
            <a:off x="713225" y="2446350"/>
            <a:ext cx="22425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/>
              <a:t>Traditional Information Retrieval relies heavily on large document indices, leading to significant storage overhead that complicates data management and increases operational costs for organizations.</a:t>
            </a:r>
            <a:endParaRPr sz="1300" dirty="0"/>
          </a:p>
        </p:txBody>
      </p:sp>
      <p:sp>
        <p:nvSpPr>
          <p:cNvPr id="1264" name="Google Shape;1264;p45"/>
          <p:cNvSpPr txBox="1">
            <a:spLocks noGrp="1"/>
          </p:cNvSpPr>
          <p:nvPr>
            <p:ph type="subTitle" idx="2"/>
          </p:nvPr>
        </p:nvSpPr>
        <p:spPr>
          <a:xfrm>
            <a:off x="3450625" y="2446350"/>
            <a:ext cx="2242500" cy="199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dirty="0">
                <a:solidFill>
                  <a:srgbClr val="000000"/>
                </a:solidFill>
              </a:rPr>
              <a:t>Capturing the nuanced </a:t>
            </a:r>
            <a:r>
              <a:rPr lang="en" sz="1300" b="1" dirty="0">
                <a:solidFill>
                  <a:srgbClr val="000000"/>
                </a:solidFill>
              </a:rPr>
              <a:t>user intent</a:t>
            </a:r>
            <a:r>
              <a:rPr lang="en" sz="1300" dirty="0">
                <a:solidFill>
                  <a:srgbClr val="000000"/>
                </a:solidFill>
              </a:rPr>
              <a:t> remains a challenge, as traditional methods often fail to understand the context of queries, resulting in less relevant search results and user dissatisfaction.</a:t>
            </a:r>
            <a:endParaRPr sz="1300" dirty="0"/>
          </a:p>
        </p:txBody>
      </p:sp>
      <p:sp>
        <p:nvSpPr>
          <p:cNvPr id="1265" name="Google Shape;1265;p45"/>
          <p:cNvSpPr txBox="1">
            <a:spLocks noGrp="1"/>
          </p:cNvSpPr>
          <p:nvPr>
            <p:ph type="subTitle" idx="3"/>
          </p:nvPr>
        </p:nvSpPr>
        <p:spPr>
          <a:xfrm>
            <a:off x="6188275" y="2446350"/>
            <a:ext cx="2242500" cy="238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Users frequently engage in manual effort to interpret and summarize retrieved documents, which can be time-consuming and inefficient, detracting from the overall effectiveness of information retrieval systems.</a:t>
            </a:r>
            <a:endParaRPr sz="1300"/>
          </a:p>
        </p:txBody>
      </p:sp>
      <p:sp>
        <p:nvSpPr>
          <p:cNvPr id="1266" name="Google Shape;1266;p45"/>
          <p:cNvSpPr txBox="1">
            <a:spLocks noGrp="1"/>
          </p:cNvSpPr>
          <p:nvPr>
            <p:ph type="subTitle" idx="4"/>
          </p:nvPr>
        </p:nvSpPr>
        <p:spPr>
          <a:xfrm>
            <a:off x="713227" y="2031050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Storage Overhead</a:t>
            </a:r>
            <a:endParaRPr sz="1500"/>
          </a:p>
        </p:txBody>
      </p:sp>
      <p:sp>
        <p:nvSpPr>
          <p:cNvPr id="1267" name="Google Shape;1267;p45"/>
          <p:cNvSpPr txBox="1">
            <a:spLocks noGrp="1"/>
          </p:cNvSpPr>
          <p:nvPr>
            <p:ph type="subTitle" idx="5"/>
          </p:nvPr>
        </p:nvSpPr>
        <p:spPr>
          <a:xfrm>
            <a:off x="3450750" y="2031038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User Intent</a:t>
            </a:r>
            <a:endParaRPr sz="1500"/>
          </a:p>
        </p:txBody>
      </p:sp>
      <p:sp>
        <p:nvSpPr>
          <p:cNvPr id="1268" name="Google Shape;1268;p45"/>
          <p:cNvSpPr txBox="1">
            <a:spLocks noGrp="1"/>
          </p:cNvSpPr>
          <p:nvPr>
            <p:ph type="subTitle" idx="6"/>
          </p:nvPr>
        </p:nvSpPr>
        <p:spPr>
          <a:xfrm>
            <a:off x="6188273" y="2031050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Effort</a:t>
            </a:r>
            <a:endParaRPr sz="1500"/>
          </a:p>
        </p:txBody>
      </p:sp>
      <p:sp>
        <p:nvSpPr>
          <p:cNvPr id="1269" name="Google Shape;1269;p45"/>
          <p:cNvSpPr/>
          <p:nvPr/>
        </p:nvSpPr>
        <p:spPr>
          <a:xfrm>
            <a:off x="713227" y="1491225"/>
            <a:ext cx="2242500" cy="532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0" name="Google Shape;1270;p45"/>
          <p:cNvSpPr/>
          <p:nvPr/>
        </p:nvSpPr>
        <p:spPr>
          <a:xfrm>
            <a:off x="3450750" y="1491225"/>
            <a:ext cx="2242500" cy="532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71" name="Google Shape;1271;p45"/>
          <p:cNvSpPr/>
          <p:nvPr/>
        </p:nvSpPr>
        <p:spPr>
          <a:xfrm>
            <a:off x="6188273" y="1491225"/>
            <a:ext cx="2242500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272" name="Google Shape;1272;p45"/>
          <p:cNvGrpSpPr/>
          <p:nvPr/>
        </p:nvGrpSpPr>
        <p:grpSpPr>
          <a:xfrm>
            <a:off x="1672955" y="1596119"/>
            <a:ext cx="323043" cy="322997"/>
            <a:chOff x="7023299" y="1777519"/>
            <a:chExt cx="323043" cy="322997"/>
          </a:xfrm>
        </p:grpSpPr>
        <p:sp>
          <p:nvSpPr>
            <p:cNvPr id="1273" name="Google Shape;1273;p45"/>
            <p:cNvSpPr/>
            <p:nvPr/>
          </p:nvSpPr>
          <p:spPr>
            <a:xfrm>
              <a:off x="7149150" y="2007769"/>
              <a:ext cx="71315" cy="92747"/>
            </a:xfrm>
            <a:custGeom>
              <a:avLst/>
              <a:gdLst/>
              <a:ahLst/>
              <a:cxnLst/>
              <a:rect l="l" t="t" r="r" b="b"/>
              <a:pathLst>
                <a:path w="3677" h="4782" extrusionOk="0">
                  <a:moveTo>
                    <a:pt x="1" y="0"/>
                  </a:moveTo>
                  <a:cubicBezTo>
                    <a:pt x="725" y="1505"/>
                    <a:pt x="1400" y="3175"/>
                    <a:pt x="1839" y="4781"/>
                  </a:cubicBezTo>
                  <a:cubicBezTo>
                    <a:pt x="2278" y="3175"/>
                    <a:pt x="2952" y="1505"/>
                    <a:pt x="36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45"/>
            <p:cNvSpPr/>
            <p:nvPr/>
          </p:nvSpPr>
          <p:spPr>
            <a:xfrm>
              <a:off x="7066491" y="2007730"/>
              <a:ext cx="90982" cy="68716"/>
            </a:xfrm>
            <a:custGeom>
              <a:avLst/>
              <a:gdLst/>
              <a:ahLst/>
              <a:cxnLst/>
              <a:rect l="l" t="t" r="r" b="b"/>
              <a:pathLst>
                <a:path w="4691" h="3543" extrusionOk="0">
                  <a:moveTo>
                    <a:pt x="3177" y="0"/>
                  </a:moveTo>
                  <a:lnTo>
                    <a:pt x="0" y="2"/>
                  </a:lnTo>
                  <a:cubicBezTo>
                    <a:pt x="1702" y="986"/>
                    <a:pt x="3277" y="2175"/>
                    <a:pt x="4691" y="3542"/>
                  </a:cubicBezTo>
                  <a:cubicBezTo>
                    <a:pt x="4200" y="2156"/>
                    <a:pt x="3612" y="878"/>
                    <a:pt x="3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45"/>
            <p:cNvSpPr/>
            <p:nvPr/>
          </p:nvSpPr>
          <p:spPr>
            <a:xfrm>
              <a:off x="7212182" y="2007769"/>
              <a:ext cx="90943" cy="68678"/>
            </a:xfrm>
            <a:custGeom>
              <a:avLst/>
              <a:gdLst/>
              <a:ahLst/>
              <a:cxnLst/>
              <a:rect l="l" t="t" r="r" b="b"/>
              <a:pathLst>
                <a:path w="4689" h="3541" extrusionOk="0">
                  <a:moveTo>
                    <a:pt x="1514" y="0"/>
                  </a:moveTo>
                  <a:cubicBezTo>
                    <a:pt x="952" y="1136"/>
                    <a:pt x="420" y="2351"/>
                    <a:pt x="1" y="3540"/>
                  </a:cubicBezTo>
                  <a:cubicBezTo>
                    <a:pt x="1413" y="2173"/>
                    <a:pt x="2987" y="984"/>
                    <a:pt x="46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45"/>
            <p:cNvSpPr/>
            <p:nvPr/>
          </p:nvSpPr>
          <p:spPr>
            <a:xfrm>
              <a:off x="7023299" y="1949101"/>
              <a:ext cx="323043" cy="39721"/>
            </a:xfrm>
            <a:custGeom>
              <a:avLst/>
              <a:gdLst/>
              <a:ahLst/>
              <a:cxnLst/>
              <a:rect l="l" t="t" r="r" b="b"/>
              <a:pathLst>
                <a:path w="16656" h="2048" extrusionOk="0">
                  <a:moveTo>
                    <a:pt x="489" y="0"/>
                  </a:moveTo>
                  <a:cubicBezTo>
                    <a:pt x="219" y="0"/>
                    <a:pt x="0" y="218"/>
                    <a:pt x="0" y="487"/>
                  </a:cubicBezTo>
                  <a:lnTo>
                    <a:pt x="0" y="1561"/>
                  </a:lnTo>
                  <a:cubicBezTo>
                    <a:pt x="0" y="1829"/>
                    <a:pt x="219" y="2048"/>
                    <a:pt x="489" y="2048"/>
                  </a:cubicBezTo>
                  <a:lnTo>
                    <a:pt x="16166" y="2048"/>
                  </a:lnTo>
                  <a:cubicBezTo>
                    <a:pt x="16437" y="2048"/>
                    <a:pt x="16655" y="1829"/>
                    <a:pt x="16655" y="1561"/>
                  </a:cubicBezTo>
                  <a:lnTo>
                    <a:pt x="16655" y="487"/>
                  </a:lnTo>
                  <a:cubicBezTo>
                    <a:pt x="16655" y="218"/>
                    <a:pt x="16437" y="0"/>
                    <a:pt x="16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45"/>
            <p:cNvSpPr/>
            <p:nvPr/>
          </p:nvSpPr>
          <p:spPr>
            <a:xfrm>
              <a:off x="7041239" y="1870961"/>
              <a:ext cx="287143" cy="59232"/>
            </a:xfrm>
            <a:custGeom>
              <a:avLst/>
              <a:gdLst/>
              <a:ahLst/>
              <a:cxnLst/>
              <a:rect l="l" t="t" r="r" b="b"/>
              <a:pathLst>
                <a:path w="14805" h="3054" extrusionOk="0">
                  <a:moveTo>
                    <a:pt x="13933" y="0"/>
                  </a:moveTo>
                  <a:lnTo>
                    <a:pt x="11859" y="1557"/>
                  </a:lnTo>
                  <a:cubicBezTo>
                    <a:pt x="11773" y="1621"/>
                    <a:pt x="11670" y="1654"/>
                    <a:pt x="11566" y="1654"/>
                  </a:cubicBezTo>
                  <a:cubicBezTo>
                    <a:pt x="11514" y="1654"/>
                    <a:pt x="11462" y="1646"/>
                    <a:pt x="11412" y="1629"/>
                  </a:cubicBezTo>
                  <a:lnTo>
                    <a:pt x="9306" y="926"/>
                  </a:lnTo>
                  <a:lnTo>
                    <a:pt x="7686" y="2083"/>
                  </a:lnTo>
                  <a:cubicBezTo>
                    <a:pt x="7602" y="2143"/>
                    <a:pt x="7502" y="2174"/>
                    <a:pt x="7403" y="2174"/>
                  </a:cubicBezTo>
                  <a:cubicBezTo>
                    <a:pt x="7303" y="2174"/>
                    <a:pt x="7204" y="2143"/>
                    <a:pt x="7119" y="2083"/>
                  </a:cubicBezTo>
                  <a:lnTo>
                    <a:pt x="5500" y="926"/>
                  </a:lnTo>
                  <a:lnTo>
                    <a:pt x="3394" y="1629"/>
                  </a:lnTo>
                  <a:cubicBezTo>
                    <a:pt x="3343" y="1646"/>
                    <a:pt x="3291" y="1654"/>
                    <a:pt x="3239" y="1654"/>
                  </a:cubicBezTo>
                  <a:cubicBezTo>
                    <a:pt x="3141" y="1654"/>
                    <a:pt x="3044" y="1625"/>
                    <a:pt x="2961" y="1568"/>
                  </a:cubicBezTo>
                  <a:lnTo>
                    <a:pt x="844" y="102"/>
                  </a:lnTo>
                  <a:lnTo>
                    <a:pt x="1" y="3054"/>
                  </a:lnTo>
                  <a:lnTo>
                    <a:pt x="14805" y="3054"/>
                  </a:lnTo>
                  <a:lnTo>
                    <a:pt x="139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45"/>
            <p:cNvSpPr/>
            <p:nvPr/>
          </p:nvSpPr>
          <p:spPr>
            <a:xfrm>
              <a:off x="7068624" y="1823154"/>
              <a:ext cx="69977" cy="59989"/>
            </a:xfrm>
            <a:custGeom>
              <a:avLst/>
              <a:gdLst/>
              <a:ahLst/>
              <a:cxnLst/>
              <a:rect l="l" t="t" r="r" b="b"/>
              <a:pathLst>
                <a:path w="3608" h="3093" extrusionOk="0">
                  <a:moveTo>
                    <a:pt x="3102" y="0"/>
                  </a:moveTo>
                  <a:lnTo>
                    <a:pt x="1" y="1773"/>
                  </a:lnTo>
                  <a:lnTo>
                    <a:pt x="1906" y="3093"/>
                  </a:lnTo>
                  <a:lnTo>
                    <a:pt x="3608" y="2524"/>
                  </a:lnTo>
                  <a:lnTo>
                    <a:pt x="3102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45"/>
            <p:cNvSpPr/>
            <p:nvPr/>
          </p:nvSpPr>
          <p:spPr>
            <a:xfrm>
              <a:off x="7231014" y="1823154"/>
              <a:ext cx="68212" cy="59911"/>
            </a:xfrm>
            <a:custGeom>
              <a:avLst/>
              <a:gdLst/>
              <a:ahLst/>
              <a:cxnLst/>
              <a:rect l="l" t="t" r="r" b="b"/>
              <a:pathLst>
                <a:path w="3517" h="3089" extrusionOk="0">
                  <a:moveTo>
                    <a:pt x="507" y="0"/>
                  </a:moveTo>
                  <a:lnTo>
                    <a:pt x="1" y="2524"/>
                  </a:lnTo>
                  <a:lnTo>
                    <a:pt x="1692" y="3088"/>
                  </a:lnTo>
                  <a:lnTo>
                    <a:pt x="3517" y="1719"/>
                  </a:lnTo>
                  <a:lnTo>
                    <a:pt x="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45"/>
            <p:cNvSpPr/>
            <p:nvPr/>
          </p:nvSpPr>
          <p:spPr>
            <a:xfrm>
              <a:off x="7147133" y="1777519"/>
              <a:ext cx="75350" cy="114508"/>
            </a:xfrm>
            <a:custGeom>
              <a:avLst/>
              <a:gdLst/>
              <a:ahLst/>
              <a:cxnLst/>
              <a:rect l="l" t="t" r="r" b="b"/>
              <a:pathLst>
                <a:path w="3885" h="5904" extrusionOk="0">
                  <a:moveTo>
                    <a:pt x="903" y="1"/>
                  </a:moveTo>
                  <a:cubicBezTo>
                    <a:pt x="632" y="1"/>
                    <a:pt x="414" y="219"/>
                    <a:pt x="414" y="487"/>
                  </a:cubicBezTo>
                  <a:cubicBezTo>
                    <a:pt x="414" y="757"/>
                    <a:pt x="632" y="976"/>
                    <a:pt x="903" y="976"/>
                  </a:cubicBezTo>
                  <a:lnTo>
                    <a:pt x="1456" y="976"/>
                  </a:lnTo>
                  <a:lnTo>
                    <a:pt x="1456" y="2113"/>
                  </a:lnTo>
                  <a:lnTo>
                    <a:pt x="1" y="2113"/>
                  </a:lnTo>
                  <a:lnTo>
                    <a:pt x="563" y="4918"/>
                  </a:lnTo>
                  <a:lnTo>
                    <a:pt x="1943" y="5904"/>
                  </a:lnTo>
                  <a:lnTo>
                    <a:pt x="3324" y="4918"/>
                  </a:lnTo>
                  <a:lnTo>
                    <a:pt x="3884" y="2113"/>
                  </a:lnTo>
                  <a:lnTo>
                    <a:pt x="2431" y="2113"/>
                  </a:lnTo>
                  <a:lnTo>
                    <a:pt x="2431" y="976"/>
                  </a:lnTo>
                  <a:lnTo>
                    <a:pt x="2983" y="976"/>
                  </a:lnTo>
                  <a:cubicBezTo>
                    <a:pt x="3253" y="976"/>
                    <a:pt x="3471" y="757"/>
                    <a:pt x="3471" y="487"/>
                  </a:cubicBezTo>
                  <a:cubicBezTo>
                    <a:pt x="3471" y="219"/>
                    <a:pt x="3253" y="1"/>
                    <a:pt x="29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1" name="Google Shape;1281;p45"/>
          <p:cNvGrpSpPr/>
          <p:nvPr/>
        </p:nvGrpSpPr>
        <p:grpSpPr>
          <a:xfrm>
            <a:off x="7153626" y="1585615"/>
            <a:ext cx="311794" cy="322957"/>
            <a:chOff x="7014611" y="2819190"/>
            <a:chExt cx="311794" cy="322957"/>
          </a:xfrm>
        </p:grpSpPr>
        <p:sp>
          <p:nvSpPr>
            <p:cNvPr id="1282" name="Google Shape;1282;p45"/>
            <p:cNvSpPr/>
            <p:nvPr/>
          </p:nvSpPr>
          <p:spPr>
            <a:xfrm>
              <a:off x="7066452" y="3090828"/>
              <a:ext cx="208031" cy="51319"/>
            </a:xfrm>
            <a:custGeom>
              <a:avLst/>
              <a:gdLst/>
              <a:ahLst/>
              <a:cxnLst/>
              <a:rect l="l" t="t" r="r" b="b"/>
              <a:pathLst>
                <a:path w="10726" h="2646" extrusionOk="0">
                  <a:moveTo>
                    <a:pt x="0" y="0"/>
                  </a:moveTo>
                  <a:lnTo>
                    <a:pt x="193" y="2200"/>
                  </a:lnTo>
                  <a:cubicBezTo>
                    <a:pt x="214" y="2453"/>
                    <a:pt x="426" y="2645"/>
                    <a:pt x="679" y="2645"/>
                  </a:cubicBezTo>
                  <a:lnTo>
                    <a:pt x="10047" y="2645"/>
                  </a:lnTo>
                  <a:cubicBezTo>
                    <a:pt x="10300" y="2645"/>
                    <a:pt x="10512" y="2453"/>
                    <a:pt x="10533" y="2200"/>
                  </a:cubicBezTo>
                  <a:lnTo>
                    <a:pt x="10726" y="0"/>
                  </a:lnTo>
                  <a:lnTo>
                    <a:pt x="10726" y="0"/>
                  </a:lnTo>
                  <a:cubicBezTo>
                    <a:pt x="9140" y="1179"/>
                    <a:pt x="7251" y="1768"/>
                    <a:pt x="5363" y="1768"/>
                  </a:cubicBezTo>
                  <a:cubicBezTo>
                    <a:pt x="3475" y="1768"/>
                    <a:pt x="1586" y="1179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45"/>
            <p:cNvSpPr/>
            <p:nvPr/>
          </p:nvSpPr>
          <p:spPr>
            <a:xfrm>
              <a:off x="7152137" y="3010186"/>
              <a:ext cx="39275" cy="36734"/>
            </a:xfrm>
            <a:custGeom>
              <a:avLst/>
              <a:gdLst/>
              <a:ahLst/>
              <a:cxnLst/>
              <a:rect l="l" t="t" r="r" b="b"/>
              <a:pathLst>
                <a:path w="2025" h="1894" extrusionOk="0">
                  <a:moveTo>
                    <a:pt x="515" y="0"/>
                  </a:moveTo>
                  <a:cubicBezTo>
                    <a:pt x="33" y="405"/>
                    <a:pt x="0" y="1133"/>
                    <a:pt x="446" y="1579"/>
                  </a:cubicBezTo>
                  <a:cubicBezTo>
                    <a:pt x="655" y="1789"/>
                    <a:pt x="929" y="1893"/>
                    <a:pt x="1202" y="1893"/>
                  </a:cubicBezTo>
                  <a:cubicBezTo>
                    <a:pt x="1507" y="1893"/>
                    <a:pt x="1811" y="1764"/>
                    <a:pt x="2024" y="1510"/>
                  </a:cubicBezTo>
                  <a:cubicBezTo>
                    <a:pt x="1278" y="1328"/>
                    <a:pt x="696" y="746"/>
                    <a:pt x="5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45"/>
            <p:cNvSpPr/>
            <p:nvPr/>
          </p:nvSpPr>
          <p:spPr>
            <a:xfrm>
              <a:off x="7065056" y="2819190"/>
              <a:ext cx="205238" cy="76979"/>
            </a:xfrm>
            <a:custGeom>
              <a:avLst/>
              <a:gdLst/>
              <a:ahLst/>
              <a:cxnLst/>
              <a:rect l="l" t="t" r="r" b="b"/>
              <a:pathLst>
                <a:path w="10582" h="3969" extrusionOk="0">
                  <a:moveTo>
                    <a:pt x="5935" y="812"/>
                  </a:moveTo>
                  <a:cubicBezTo>
                    <a:pt x="6194" y="812"/>
                    <a:pt x="6443" y="1013"/>
                    <a:pt x="6443" y="1317"/>
                  </a:cubicBezTo>
                  <a:cubicBezTo>
                    <a:pt x="6443" y="1594"/>
                    <a:pt x="6218" y="1821"/>
                    <a:pt x="5939" y="1821"/>
                  </a:cubicBezTo>
                  <a:cubicBezTo>
                    <a:pt x="5489" y="1821"/>
                    <a:pt x="5264" y="1279"/>
                    <a:pt x="5582" y="961"/>
                  </a:cubicBezTo>
                  <a:cubicBezTo>
                    <a:pt x="5685" y="858"/>
                    <a:pt x="5811" y="812"/>
                    <a:pt x="5935" y="812"/>
                  </a:cubicBezTo>
                  <a:close/>
                  <a:moveTo>
                    <a:pt x="4390" y="2113"/>
                  </a:moveTo>
                  <a:cubicBezTo>
                    <a:pt x="4650" y="2113"/>
                    <a:pt x="4899" y="2314"/>
                    <a:pt x="4899" y="2617"/>
                  </a:cubicBezTo>
                  <a:cubicBezTo>
                    <a:pt x="4899" y="2896"/>
                    <a:pt x="4672" y="3121"/>
                    <a:pt x="4395" y="3121"/>
                  </a:cubicBezTo>
                  <a:cubicBezTo>
                    <a:pt x="3945" y="3121"/>
                    <a:pt x="3720" y="2578"/>
                    <a:pt x="4038" y="2260"/>
                  </a:cubicBezTo>
                  <a:cubicBezTo>
                    <a:pt x="4141" y="2158"/>
                    <a:pt x="4267" y="2113"/>
                    <a:pt x="4390" y="2113"/>
                  </a:cubicBezTo>
                  <a:close/>
                  <a:moveTo>
                    <a:pt x="5435" y="1"/>
                  </a:moveTo>
                  <a:cubicBezTo>
                    <a:pt x="4103" y="1"/>
                    <a:pt x="2927" y="876"/>
                    <a:pt x="2507" y="2131"/>
                  </a:cubicBezTo>
                  <a:cubicBezTo>
                    <a:pt x="1402" y="2249"/>
                    <a:pt x="446" y="2950"/>
                    <a:pt x="1" y="3969"/>
                  </a:cubicBezTo>
                  <a:lnTo>
                    <a:pt x="10582" y="3969"/>
                  </a:lnTo>
                  <a:cubicBezTo>
                    <a:pt x="10169" y="3125"/>
                    <a:pt x="9369" y="2539"/>
                    <a:pt x="8439" y="2403"/>
                  </a:cubicBezTo>
                  <a:lnTo>
                    <a:pt x="8441" y="2403"/>
                  </a:lnTo>
                  <a:cubicBezTo>
                    <a:pt x="8116" y="1032"/>
                    <a:pt x="6888" y="1"/>
                    <a:pt x="5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45"/>
            <p:cNvSpPr/>
            <p:nvPr/>
          </p:nvSpPr>
          <p:spPr>
            <a:xfrm>
              <a:off x="7014611" y="2915057"/>
              <a:ext cx="311794" cy="191177"/>
            </a:xfrm>
            <a:custGeom>
              <a:avLst/>
              <a:gdLst/>
              <a:ahLst/>
              <a:cxnLst/>
              <a:rect l="l" t="t" r="r" b="b"/>
              <a:pathLst>
                <a:path w="16076" h="9857" extrusionOk="0">
                  <a:moveTo>
                    <a:pt x="1564" y="1789"/>
                  </a:moveTo>
                  <a:lnTo>
                    <a:pt x="1564" y="2114"/>
                  </a:lnTo>
                  <a:cubicBezTo>
                    <a:pt x="1564" y="2382"/>
                    <a:pt x="1782" y="2600"/>
                    <a:pt x="2051" y="2600"/>
                  </a:cubicBezTo>
                  <a:lnTo>
                    <a:pt x="2105" y="2600"/>
                  </a:lnTo>
                  <a:cubicBezTo>
                    <a:pt x="2113" y="2697"/>
                    <a:pt x="2394" y="5891"/>
                    <a:pt x="2409" y="6077"/>
                  </a:cubicBezTo>
                  <a:cubicBezTo>
                    <a:pt x="1506" y="4884"/>
                    <a:pt x="978" y="3419"/>
                    <a:pt x="978" y="1789"/>
                  </a:cubicBezTo>
                  <a:close/>
                  <a:moveTo>
                    <a:pt x="15092" y="1791"/>
                  </a:moveTo>
                  <a:cubicBezTo>
                    <a:pt x="15092" y="3422"/>
                    <a:pt x="14564" y="4888"/>
                    <a:pt x="13661" y="6079"/>
                  </a:cubicBezTo>
                  <a:cubicBezTo>
                    <a:pt x="13684" y="5798"/>
                    <a:pt x="13959" y="2678"/>
                    <a:pt x="13965" y="2602"/>
                  </a:cubicBezTo>
                  <a:lnTo>
                    <a:pt x="14019" y="2602"/>
                  </a:lnTo>
                  <a:cubicBezTo>
                    <a:pt x="14290" y="2602"/>
                    <a:pt x="14506" y="2384"/>
                    <a:pt x="14506" y="2116"/>
                  </a:cubicBezTo>
                  <a:lnTo>
                    <a:pt x="14506" y="1791"/>
                  </a:lnTo>
                  <a:close/>
                  <a:moveTo>
                    <a:pt x="8055" y="3693"/>
                  </a:moveTo>
                  <a:cubicBezTo>
                    <a:pt x="8346" y="3693"/>
                    <a:pt x="8581" y="3955"/>
                    <a:pt x="8536" y="4254"/>
                  </a:cubicBezTo>
                  <a:cubicBezTo>
                    <a:pt x="8432" y="4917"/>
                    <a:pt x="8950" y="5496"/>
                    <a:pt x="9594" y="5496"/>
                  </a:cubicBezTo>
                  <a:cubicBezTo>
                    <a:pt x="9650" y="5496"/>
                    <a:pt x="9707" y="5491"/>
                    <a:pt x="9764" y="5483"/>
                  </a:cubicBezTo>
                  <a:cubicBezTo>
                    <a:pt x="9789" y="5479"/>
                    <a:pt x="9814" y="5477"/>
                    <a:pt x="9839" y="5477"/>
                  </a:cubicBezTo>
                  <a:cubicBezTo>
                    <a:pt x="10132" y="5477"/>
                    <a:pt x="10367" y="5739"/>
                    <a:pt x="10320" y="6040"/>
                  </a:cubicBezTo>
                  <a:cubicBezTo>
                    <a:pt x="10201" y="6802"/>
                    <a:pt x="9664" y="7433"/>
                    <a:pt x="8931" y="7673"/>
                  </a:cubicBezTo>
                  <a:cubicBezTo>
                    <a:pt x="8723" y="7741"/>
                    <a:pt x="8510" y="7773"/>
                    <a:pt x="8297" y="7773"/>
                  </a:cubicBezTo>
                  <a:cubicBezTo>
                    <a:pt x="7762" y="7773"/>
                    <a:pt x="7237" y="7564"/>
                    <a:pt x="6847" y="7174"/>
                  </a:cubicBezTo>
                  <a:cubicBezTo>
                    <a:pt x="6302" y="6626"/>
                    <a:pt x="6107" y="5822"/>
                    <a:pt x="6347" y="5089"/>
                  </a:cubicBezTo>
                  <a:cubicBezTo>
                    <a:pt x="6587" y="4356"/>
                    <a:pt x="7217" y="3817"/>
                    <a:pt x="7980" y="3699"/>
                  </a:cubicBezTo>
                  <a:cubicBezTo>
                    <a:pt x="8005" y="3695"/>
                    <a:pt x="8030" y="3693"/>
                    <a:pt x="8055" y="3693"/>
                  </a:cubicBezTo>
                  <a:close/>
                  <a:moveTo>
                    <a:pt x="2053" y="1"/>
                  </a:moveTo>
                  <a:cubicBezTo>
                    <a:pt x="1785" y="1"/>
                    <a:pt x="1566" y="219"/>
                    <a:pt x="1566" y="490"/>
                  </a:cubicBezTo>
                  <a:lnTo>
                    <a:pt x="1566" y="814"/>
                  </a:lnTo>
                  <a:lnTo>
                    <a:pt x="494" y="814"/>
                  </a:lnTo>
                  <a:cubicBezTo>
                    <a:pt x="223" y="814"/>
                    <a:pt x="5" y="1032"/>
                    <a:pt x="7" y="1300"/>
                  </a:cubicBezTo>
                  <a:lnTo>
                    <a:pt x="7" y="1822"/>
                  </a:lnTo>
                  <a:cubicBezTo>
                    <a:pt x="1" y="3954"/>
                    <a:pt x="848" y="5997"/>
                    <a:pt x="2358" y="7502"/>
                  </a:cubicBezTo>
                  <a:cubicBezTo>
                    <a:pt x="3935" y="9071"/>
                    <a:pt x="5987" y="9856"/>
                    <a:pt x="8039" y="9856"/>
                  </a:cubicBezTo>
                  <a:cubicBezTo>
                    <a:pt x="10089" y="9856"/>
                    <a:pt x="12141" y="9072"/>
                    <a:pt x="13719" y="7502"/>
                  </a:cubicBezTo>
                  <a:cubicBezTo>
                    <a:pt x="15230" y="5997"/>
                    <a:pt x="16076" y="3954"/>
                    <a:pt x="16072" y="1822"/>
                  </a:cubicBezTo>
                  <a:lnTo>
                    <a:pt x="16072" y="1300"/>
                  </a:lnTo>
                  <a:cubicBezTo>
                    <a:pt x="16072" y="1031"/>
                    <a:pt x="15853" y="814"/>
                    <a:pt x="15585" y="814"/>
                  </a:cubicBezTo>
                  <a:cubicBezTo>
                    <a:pt x="15583" y="814"/>
                    <a:pt x="15582" y="814"/>
                    <a:pt x="15581" y="814"/>
                  </a:cubicBezTo>
                  <a:lnTo>
                    <a:pt x="14508" y="814"/>
                  </a:lnTo>
                  <a:lnTo>
                    <a:pt x="14508" y="490"/>
                  </a:lnTo>
                  <a:cubicBezTo>
                    <a:pt x="14508" y="219"/>
                    <a:pt x="14290" y="1"/>
                    <a:pt x="140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86" name="Google Shape;1286;p45"/>
          <p:cNvGrpSpPr/>
          <p:nvPr/>
        </p:nvGrpSpPr>
        <p:grpSpPr>
          <a:xfrm>
            <a:off x="4410498" y="1606545"/>
            <a:ext cx="323004" cy="302147"/>
            <a:chOff x="5860119" y="3956320"/>
            <a:chExt cx="323004" cy="302147"/>
          </a:xfrm>
        </p:grpSpPr>
        <p:sp>
          <p:nvSpPr>
            <p:cNvPr id="1287" name="Google Shape;1287;p45"/>
            <p:cNvSpPr/>
            <p:nvPr/>
          </p:nvSpPr>
          <p:spPr>
            <a:xfrm>
              <a:off x="5860119" y="4077399"/>
              <a:ext cx="323004" cy="150738"/>
            </a:xfrm>
            <a:custGeom>
              <a:avLst/>
              <a:gdLst/>
              <a:ahLst/>
              <a:cxnLst/>
              <a:rect l="l" t="t" r="r" b="b"/>
              <a:pathLst>
                <a:path w="16654" h="7772" extrusionOk="0">
                  <a:moveTo>
                    <a:pt x="8847" y="4197"/>
                  </a:moveTo>
                  <a:cubicBezTo>
                    <a:pt x="9117" y="4197"/>
                    <a:pt x="9336" y="4416"/>
                    <a:pt x="9336" y="4684"/>
                  </a:cubicBezTo>
                  <a:cubicBezTo>
                    <a:pt x="9336" y="4954"/>
                    <a:pt x="9117" y="5173"/>
                    <a:pt x="8847" y="5173"/>
                  </a:cubicBezTo>
                  <a:lnTo>
                    <a:pt x="7807" y="5173"/>
                  </a:lnTo>
                  <a:cubicBezTo>
                    <a:pt x="7539" y="5173"/>
                    <a:pt x="7320" y="4954"/>
                    <a:pt x="7320" y="4684"/>
                  </a:cubicBezTo>
                  <a:cubicBezTo>
                    <a:pt x="7320" y="4416"/>
                    <a:pt x="7539" y="4197"/>
                    <a:pt x="7807" y="4197"/>
                  </a:cubicBezTo>
                  <a:close/>
                  <a:moveTo>
                    <a:pt x="16165" y="0"/>
                  </a:moveTo>
                  <a:lnTo>
                    <a:pt x="16165" y="2"/>
                  </a:lnTo>
                  <a:lnTo>
                    <a:pt x="489" y="2"/>
                  </a:lnTo>
                  <a:cubicBezTo>
                    <a:pt x="488" y="2"/>
                    <a:pt x="487" y="2"/>
                    <a:pt x="485" y="2"/>
                  </a:cubicBezTo>
                  <a:cubicBezTo>
                    <a:pt x="217" y="2"/>
                    <a:pt x="1" y="222"/>
                    <a:pt x="3" y="489"/>
                  </a:cubicBezTo>
                  <a:lnTo>
                    <a:pt x="3" y="1075"/>
                  </a:lnTo>
                  <a:cubicBezTo>
                    <a:pt x="3" y="1345"/>
                    <a:pt x="221" y="1561"/>
                    <a:pt x="489" y="1561"/>
                  </a:cubicBezTo>
                  <a:lnTo>
                    <a:pt x="597" y="1561"/>
                  </a:lnTo>
                  <a:cubicBezTo>
                    <a:pt x="548" y="1639"/>
                    <a:pt x="522" y="1730"/>
                    <a:pt x="522" y="1823"/>
                  </a:cubicBezTo>
                  <a:lnTo>
                    <a:pt x="522" y="6310"/>
                  </a:lnTo>
                  <a:cubicBezTo>
                    <a:pt x="524" y="7078"/>
                    <a:pt x="1121" y="7715"/>
                    <a:pt x="1888" y="7770"/>
                  </a:cubicBezTo>
                  <a:cubicBezTo>
                    <a:pt x="1904" y="6377"/>
                    <a:pt x="3037" y="5259"/>
                    <a:pt x="4427" y="5259"/>
                  </a:cubicBezTo>
                  <a:cubicBezTo>
                    <a:pt x="5818" y="5261"/>
                    <a:pt x="6948" y="6381"/>
                    <a:pt x="6961" y="7772"/>
                  </a:cubicBezTo>
                  <a:lnTo>
                    <a:pt x="9695" y="7772"/>
                  </a:lnTo>
                  <a:cubicBezTo>
                    <a:pt x="9706" y="6381"/>
                    <a:pt x="10834" y="5259"/>
                    <a:pt x="12225" y="5257"/>
                  </a:cubicBezTo>
                  <a:cubicBezTo>
                    <a:pt x="12226" y="5257"/>
                    <a:pt x="12227" y="5257"/>
                    <a:pt x="12229" y="5257"/>
                  </a:cubicBezTo>
                  <a:cubicBezTo>
                    <a:pt x="13620" y="5257"/>
                    <a:pt x="14750" y="6374"/>
                    <a:pt x="14768" y="7763"/>
                  </a:cubicBezTo>
                  <a:cubicBezTo>
                    <a:pt x="15507" y="7679"/>
                    <a:pt x="16067" y="7054"/>
                    <a:pt x="16067" y="6308"/>
                  </a:cubicBezTo>
                  <a:lnTo>
                    <a:pt x="16067" y="1821"/>
                  </a:lnTo>
                  <a:cubicBezTo>
                    <a:pt x="16067" y="1730"/>
                    <a:pt x="16041" y="1639"/>
                    <a:pt x="15992" y="1561"/>
                  </a:cubicBezTo>
                  <a:lnTo>
                    <a:pt x="16165" y="1561"/>
                  </a:lnTo>
                  <a:cubicBezTo>
                    <a:pt x="16435" y="1561"/>
                    <a:pt x="16651" y="1343"/>
                    <a:pt x="16651" y="1075"/>
                  </a:cubicBezTo>
                  <a:lnTo>
                    <a:pt x="16651" y="489"/>
                  </a:lnTo>
                  <a:cubicBezTo>
                    <a:pt x="16653" y="221"/>
                    <a:pt x="16435" y="0"/>
                    <a:pt x="16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45"/>
            <p:cNvSpPr/>
            <p:nvPr/>
          </p:nvSpPr>
          <p:spPr>
            <a:xfrm>
              <a:off x="6067038" y="4197877"/>
              <a:ext cx="60551" cy="60590"/>
            </a:xfrm>
            <a:custGeom>
              <a:avLst/>
              <a:gdLst/>
              <a:ahLst/>
              <a:cxnLst/>
              <a:rect l="l" t="t" r="r" b="b"/>
              <a:pathLst>
                <a:path w="3122" h="3124" extrusionOk="0">
                  <a:moveTo>
                    <a:pt x="1562" y="1"/>
                  </a:moveTo>
                  <a:cubicBezTo>
                    <a:pt x="699" y="1"/>
                    <a:pt x="1" y="699"/>
                    <a:pt x="1" y="1562"/>
                  </a:cubicBezTo>
                  <a:cubicBezTo>
                    <a:pt x="1" y="2425"/>
                    <a:pt x="699" y="3123"/>
                    <a:pt x="1562" y="3123"/>
                  </a:cubicBezTo>
                  <a:cubicBezTo>
                    <a:pt x="2423" y="3123"/>
                    <a:pt x="3121" y="2425"/>
                    <a:pt x="3121" y="1562"/>
                  </a:cubicBezTo>
                  <a:cubicBezTo>
                    <a:pt x="3121" y="699"/>
                    <a:pt x="2423" y="1"/>
                    <a:pt x="1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45"/>
            <p:cNvSpPr/>
            <p:nvPr/>
          </p:nvSpPr>
          <p:spPr>
            <a:xfrm>
              <a:off x="5915645" y="4197877"/>
              <a:ext cx="60590" cy="60590"/>
            </a:xfrm>
            <a:custGeom>
              <a:avLst/>
              <a:gdLst/>
              <a:ahLst/>
              <a:cxnLst/>
              <a:rect l="l" t="t" r="r" b="b"/>
              <a:pathLst>
                <a:path w="3124" h="3124" extrusionOk="0">
                  <a:moveTo>
                    <a:pt x="1562" y="1"/>
                  </a:moveTo>
                  <a:cubicBezTo>
                    <a:pt x="699" y="1"/>
                    <a:pt x="1" y="699"/>
                    <a:pt x="1" y="1562"/>
                  </a:cubicBezTo>
                  <a:cubicBezTo>
                    <a:pt x="1" y="2425"/>
                    <a:pt x="699" y="3123"/>
                    <a:pt x="1562" y="3123"/>
                  </a:cubicBezTo>
                  <a:cubicBezTo>
                    <a:pt x="2425" y="3123"/>
                    <a:pt x="3123" y="2425"/>
                    <a:pt x="3123" y="1562"/>
                  </a:cubicBezTo>
                  <a:cubicBezTo>
                    <a:pt x="3123" y="699"/>
                    <a:pt x="2425" y="1"/>
                    <a:pt x="1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45"/>
            <p:cNvSpPr/>
            <p:nvPr/>
          </p:nvSpPr>
          <p:spPr>
            <a:xfrm>
              <a:off x="5891072" y="3956320"/>
              <a:ext cx="150117" cy="102173"/>
            </a:xfrm>
            <a:custGeom>
              <a:avLst/>
              <a:gdLst/>
              <a:ahLst/>
              <a:cxnLst/>
              <a:rect l="l" t="t" r="r" b="b"/>
              <a:pathLst>
                <a:path w="7740" h="5268" extrusionOk="0">
                  <a:moveTo>
                    <a:pt x="2825" y="3121"/>
                  </a:moveTo>
                  <a:cubicBezTo>
                    <a:pt x="3092" y="3121"/>
                    <a:pt x="3350" y="3329"/>
                    <a:pt x="3350" y="3644"/>
                  </a:cubicBezTo>
                  <a:cubicBezTo>
                    <a:pt x="3350" y="3931"/>
                    <a:pt x="3117" y="4163"/>
                    <a:pt x="2829" y="4163"/>
                  </a:cubicBezTo>
                  <a:cubicBezTo>
                    <a:pt x="2366" y="4163"/>
                    <a:pt x="2133" y="3603"/>
                    <a:pt x="2461" y="3274"/>
                  </a:cubicBezTo>
                  <a:cubicBezTo>
                    <a:pt x="2567" y="3169"/>
                    <a:pt x="2697" y="3121"/>
                    <a:pt x="2825" y="3121"/>
                  </a:cubicBezTo>
                  <a:close/>
                  <a:moveTo>
                    <a:pt x="4906" y="3121"/>
                  </a:moveTo>
                  <a:cubicBezTo>
                    <a:pt x="5174" y="3121"/>
                    <a:pt x="5430" y="3329"/>
                    <a:pt x="5430" y="3644"/>
                  </a:cubicBezTo>
                  <a:cubicBezTo>
                    <a:pt x="5430" y="3929"/>
                    <a:pt x="5197" y="4163"/>
                    <a:pt x="4911" y="4163"/>
                  </a:cubicBezTo>
                  <a:lnTo>
                    <a:pt x="4909" y="4163"/>
                  </a:lnTo>
                  <a:cubicBezTo>
                    <a:pt x="4446" y="4163"/>
                    <a:pt x="4215" y="3603"/>
                    <a:pt x="4542" y="3274"/>
                  </a:cubicBezTo>
                  <a:cubicBezTo>
                    <a:pt x="4648" y="3169"/>
                    <a:pt x="4778" y="3121"/>
                    <a:pt x="4906" y="3121"/>
                  </a:cubicBezTo>
                  <a:close/>
                  <a:moveTo>
                    <a:pt x="3869" y="0"/>
                  </a:moveTo>
                  <a:cubicBezTo>
                    <a:pt x="3601" y="0"/>
                    <a:pt x="3383" y="219"/>
                    <a:pt x="3383" y="487"/>
                  </a:cubicBezTo>
                  <a:lnTo>
                    <a:pt x="3383" y="1365"/>
                  </a:lnTo>
                  <a:cubicBezTo>
                    <a:pt x="1536" y="1596"/>
                    <a:pt x="0" y="3155"/>
                    <a:pt x="0" y="5268"/>
                  </a:cubicBezTo>
                  <a:lnTo>
                    <a:pt x="7740" y="5268"/>
                  </a:lnTo>
                  <a:cubicBezTo>
                    <a:pt x="7740" y="3146"/>
                    <a:pt x="6198" y="1598"/>
                    <a:pt x="4358" y="1365"/>
                  </a:cubicBezTo>
                  <a:lnTo>
                    <a:pt x="4358" y="487"/>
                  </a:lnTo>
                  <a:cubicBezTo>
                    <a:pt x="4358" y="219"/>
                    <a:pt x="4139" y="0"/>
                    <a:pt x="3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45"/>
            <p:cNvSpPr/>
            <p:nvPr/>
          </p:nvSpPr>
          <p:spPr>
            <a:xfrm>
              <a:off x="6094054" y="3961557"/>
              <a:ext cx="55586" cy="55334"/>
            </a:xfrm>
            <a:custGeom>
              <a:avLst/>
              <a:gdLst/>
              <a:ahLst/>
              <a:cxnLst/>
              <a:rect l="l" t="t" r="r" b="b"/>
              <a:pathLst>
                <a:path w="2866" h="2853" extrusionOk="0">
                  <a:moveTo>
                    <a:pt x="755" y="0"/>
                  </a:moveTo>
                  <a:cubicBezTo>
                    <a:pt x="215" y="416"/>
                    <a:pt x="1" y="1129"/>
                    <a:pt x="221" y="1776"/>
                  </a:cubicBezTo>
                  <a:cubicBezTo>
                    <a:pt x="442" y="2420"/>
                    <a:pt x="1047" y="2853"/>
                    <a:pt x="1731" y="2853"/>
                  </a:cubicBezTo>
                  <a:cubicBezTo>
                    <a:pt x="2156" y="2853"/>
                    <a:pt x="2567" y="2680"/>
                    <a:pt x="2866" y="2375"/>
                  </a:cubicBezTo>
                  <a:cubicBezTo>
                    <a:pt x="2565" y="1300"/>
                    <a:pt x="1787" y="424"/>
                    <a:pt x="7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45"/>
            <p:cNvSpPr/>
            <p:nvPr/>
          </p:nvSpPr>
          <p:spPr>
            <a:xfrm>
              <a:off x="6059455" y="4046388"/>
              <a:ext cx="10299" cy="12141"/>
            </a:xfrm>
            <a:custGeom>
              <a:avLst/>
              <a:gdLst/>
              <a:ahLst/>
              <a:cxnLst/>
              <a:rect l="l" t="t" r="r" b="b"/>
              <a:pathLst>
                <a:path w="531" h="626" extrusionOk="0">
                  <a:moveTo>
                    <a:pt x="1" y="1"/>
                  </a:moveTo>
                  <a:cubicBezTo>
                    <a:pt x="24" y="209"/>
                    <a:pt x="35" y="416"/>
                    <a:pt x="33" y="626"/>
                  </a:cubicBezTo>
                  <a:lnTo>
                    <a:pt x="530" y="626"/>
                  </a:lnTo>
                  <a:cubicBezTo>
                    <a:pt x="411" y="375"/>
                    <a:pt x="228" y="159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45"/>
            <p:cNvSpPr/>
            <p:nvPr/>
          </p:nvSpPr>
          <p:spPr>
            <a:xfrm>
              <a:off x="6025902" y="3956320"/>
              <a:ext cx="126261" cy="102173"/>
            </a:xfrm>
            <a:custGeom>
              <a:avLst/>
              <a:gdLst/>
              <a:ahLst/>
              <a:cxnLst/>
              <a:rect l="l" t="t" r="r" b="b"/>
              <a:pathLst>
                <a:path w="6510" h="5268" extrusionOk="0">
                  <a:moveTo>
                    <a:pt x="2902" y="1"/>
                  </a:moveTo>
                  <a:cubicBezTo>
                    <a:pt x="1763" y="1"/>
                    <a:pt x="684" y="540"/>
                    <a:pt x="1" y="1466"/>
                  </a:cubicBezTo>
                  <a:cubicBezTo>
                    <a:pt x="643" y="1996"/>
                    <a:pt x="1138" y="2682"/>
                    <a:pt x="1439" y="3458"/>
                  </a:cubicBezTo>
                  <a:cubicBezTo>
                    <a:pt x="2338" y="3683"/>
                    <a:pt x="3050" y="4375"/>
                    <a:pt x="3298" y="5268"/>
                  </a:cubicBezTo>
                  <a:lnTo>
                    <a:pt x="6109" y="5268"/>
                  </a:lnTo>
                  <a:cubicBezTo>
                    <a:pt x="6349" y="4803"/>
                    <a:pt x="6488" y="4288"/>
                    <a:pt x="6510" y="3765"/>
                  </a:cubicBezTo>
                  <a:lnTo>
                    <a:pt x="6510" y="3765"/>
                  </a:lnTo>
                  <a:cubicBezTo>
                    <a:pt x="6113" y="3990"/>
                    <a:pt x="5677" y="4099"/>
                    <a:pt x="5244" y="4099"/>
                  </a:cubicBezTo>
                  <a:cubicBezTo>
                    <a:pt x="4529" y="4099"/>
                    <a:pt x="3823" y="3801"/>
                    <a:pt x="3322" y="3237"/>
                  </a:cubicBezTo>
                  <a:cubicBezTo>
                    <a:pt x="2518" y="2331"/>
                    <a:pt x="2455" y="986"/>
                    <a:pt x="3173" y="11"/>
                  </a:cubicBezTo>
                  <a:cubicBezTo>
                    <a:pt x="3082" y="4"/>
                    <a:pt x="2992" y="1"/>
                    <a:pt x="2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8" name="Google Shape;1298;p4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 Retrieval vs User Struggle</a:t>
            </a:r>
            <a:endParaRPr/>
          </a:p>
        </p:txBody>
      </p:sp>
      <p:sp>
        <p:nvSpPr>
          <p:cNvPr id="1299" name="Google Shape;1299;p46"/>
          <p:cNvSpPr txBox="1"/>
          <p:nvPr/>
        </p:nvSpPr>
        <p:spPr>
          <a:xfrm>
            <a:off x="436825" y="1140150"/>
            <a:ext cx="5026200" cy="318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 dirty="0">
                <a:latin typeface="Inter"/>
                <a:ea typeface="Inter"/>
                <a:cs typeface="Inter"/>
                <a:sym typeface="Inter"/>
              </a:rPr>
              <a:t>Traditional retrieval systems focus on matching and ranking documents, not on answering user questions directly.</a:t>
            </a:r>
            <a:endParaRPr sz="13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 dirty="0">
                <a:latin typeface="Inter"/>
                <a:ea typeface="Inter"/>
                <a:cs typeface="Inter"/>
                <a:sym typeface="Inter"/>
              </a:rPr>
              <a:t>Users are often presented with a large number of loosely relevant results, increasing cognitive load.</a:t>
            </a:r>
            <a:endParaRPr sz="13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 dirty="0">
                <a:latin typeface="Inter"/>
                <a:ea typeface="Inter"/>
                <a:cs typeface="Inter"/>
                <a:sym typeface="Inter"/>
              </a:rPr>
              <a:t>Finding the correct information requires manual scanning, reading, and comparison across multiple documents.</a:t>
            </a:r>
            <a:endParaRPr sz="13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 dirty="0">
                <a:latin typeface="Inter"/>
                <a:ea typeface="Inter"/>
                <a:cs typeface="Inter"/>
                <a:sym typeface="Inter"/>
              </a:rPr>
              <a:t>Important details may be scattered across different sources, forcing users to synthesize information themselves.</a:t>
            </a:r>
            <a:endParaRPr sz="13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 dirty="0">
                <a:latin typeface="Inter"/>
                <a:ea typeface="Inter"/>
                <a:cs typeface="Inter"/>
                <a:sym typeface="Inter"/>
              </a:rPr>
              <a:t>The retrieval process is time-consuming and inefficient, especially for complex or specific queries.</a:t>
            </a:r>
            <a:endParaRPr sz="1300" dirty="0">
              <a:latin typeface="Inter"/>
              <a:ea typeface="Inter"/>
              <a:cs typeface="Inter"/>
              <a:sym typeface="Inter"/>
            </a:endParaRPr>
          </a:p>
          <a:p>
            <a:pPr marL="457200" lvl="0" indent="-311150" algn="l" rtl="0">
              <a:spcBef>
                <a:spcPts val="0"/>
              </a:spcBef>
              <a:spcAft>
                <a:spcPts val="0"/>
              </a:spcAft>
              <a:buSzPts val="1300"/>
              <a:buFont typeface="Inter"/>
              <a:buChar char="●"/>
            </a:pPr>
            <a:r>
              <a:rPr lang="en" sz="1300" dirty="0">
                <a:latin typeface="Inter"/>
                <a:ea typeface="Inter"/>
                <a:cs typeface="Inter"/>
                <a:sym typeface="Inter"/>
              </a:rPr>
              <a:t>Users experience frustration, information overload, and reduced search effectiveness.</a:t>
            </a:r>
            <a:endParaRPr sz="1300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1300" name="Google Shape;1300;p46" title="Screenshot 2025-12-21 12544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325" y="1050137"/>
            <a:ext cx="2952100" cy="336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47"/>
          <p:cNvSpPr txBox="1">
            <a:spLocks noGrp="1"/>
          </p:cNvSpPr>
          <p:nvPr>
            <p:ph type="title"/>
          </p:nvPr>
        </p:nvSpPr>
        <p:spPr>
          <a:xfrm>
            <a:off x="483250" y="1164276"/>
            <a:ext cx="7199400" cy="10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1306" name="Google Shape;1306;p47"/>
          <p:cNvSpPr txBox="1"/>
          <p:nvPr/>
        </p:nvSpPr>
        <p:spPr>
          <a:xfrm>
            <a:off x="483238" y="167143"/>
            <a:ext cx="4840200" cy="966300"/>
          </a:xfrm>
          <a:prstGeom prst="rect">
            <a:avLst/>
          </a:prstGeom>
          <a:solidFill>
            <a:srgbClr val="CFD9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</a:pPr>
            <a:r>
              <a:rPr lang="en" sz="7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02</a:t>
            </a:r>
            <a:endParaRPr/>
          </a:p>
        </p:txBody>
      </p:sp>
      <p:sp>
        <p:nvSpPr>
          <p:cNvPr id="1307" name="Google Shape;1307;p47"/>
          <p:cNvSpPr txBox="1">
            <a:spLocks noGrp="1"/>
          </p:cNvSpPr>
          <p:nvPr>
            <p:ph type="subTitle" idx="4294967295"/>
          </p:nvPr>
        </p:nvSpPr>
        <p:spPr>
          <a:xfrm>
            <a:off x="639525" y="2710550"/>
            <a:ext cx="7576800" cy="12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en" sz="2400" b="1"/>
              <a:t>Generative Document Retrieval</a:t>
            </a:r>
            <a:endParaRPr sz="2400" b="1"/>
          </a:p>
          <a:p>
            <a:pPr marL="457200" lvl="0" indent="-381000" algn="l" rtl="0">
              <a:spcBef>
                <a:spcPts val="0"/>
              </a:spcBef>
              <a:spcAft>
                <a:spcPts val="0"/>
              </a:spcAft>
              <a:buSzPts val="2400"/>
              <a:buAutoNum type="alphaUcPeriod"/>
            </a:pPr>
            <a:r>
              <a:rPr lang="en" sz="2400" b="1"/>
              <a:t>Reliable Response Generation</a:t>
            </a:r>
            <a:endParaRPr sz="2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48"/>
          <p:cNvSpPr txBox="1">
            <a:spLocks noGrp="1"/>
          </p:cNvSpPr>
          <p:nvPr>
            <p:ph type="title"/>
          </p:nvPr>
        </p:nvSpPr>
        <p:spPr>
          <a:xfrm>
            <a:off x="716550" y="139700"/>
            <a:ext cx="7710900" cy="64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431800" algn="ctr" rtl="0">
              <a:spcBef>
                <a:spcPts val="0"/>
              </a:spcBef>
              <a:spcAft>
                <a:spcPts val="0"/>
              </a:spcAft>
              <a:buSzPts val="3200"/>
              <a:buAutoNum type="alphaUcPeriod"/>
            </a:pPr>
            <a:r>
              <a:rPr lang="en" sz="3200"/>
              <a:t>Generative Document Retrieval (GR)</a:t>
            </a:r>
            <a:endParaRPr sz="3200"/>
          </a:p>
        </p:txBody>
      </p:sp>
      <p:sp>
        <p:nvSpPr>
          <p:cNvPr id="1313" name="Google Shape;1313;p48"/>
          <p:cNvSpPr txBox="1">
            <a:spLocks noGrp="1"/>
          </p:cNvSpPr>
          <p:nvPr>
            <p:ph type="subTitle" idx="1"/>
          </p:nvPr>
        </p:nvSpPr>
        <p:spPr>
          <a:xfrm>
            <a:off x="843650" y="862250"/>
            <a:ext cx="7576800" cy="125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Core Concept: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The model is the index. It "memorizes" documents during training.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The Process: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Query </a:t>
            </a:r>
            <a:r>
              <a:rPr lang="en" sz="13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→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Model </a:t>
            </a:r>
            <a:r>
              <a:rPr lang="en" sz="1300"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/>
              </a:rPr>
              <a:t>→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Document Identifier (DocID).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Inference: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Uses </a:t>
            </a:r>
            <a:r>
              <a:rPr lang="en" sz="1300" b="1">
                <a:latin typeface="Arial"/>
                <a:ea typeface="Arial"/>
                <a:cs typeface="Arial"/>
                <a:sym typeface="Arial"/>
              </a:rPr>
              <a:t>Constrained Beam Search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to ensure the generated ID corresponds to a real document</a:t>
            </a:r>
            <a:r>
              <a:rPr lang="en" sz="1300" baseline="30000"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Arial"/>
                <a:ea typeface="Arial"/>
                <a:cs typeface="Arial"/>
                <a:sym typeface="Arial"/>
              </a:rPr>
              <a:t>Advantage:</a:t>
            </a:r>
            <a:r>
              <a:rPr lang="en" sz="1300">
                <a:latin typeface="Arial"/>
                <a:ea typeface="Arial"/>
                <a:cs typeface="Arial"/>
                <a:sym typeface="Arial"/>
              </a:rPr>
              <a:t> End-to-end optimization; no need for a separate, massive external index.</a:t>
            </a:r>
            <a:endParaRPr sz="13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14" name="Google Shape;131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3675" y="2249801"/>
            <a:ext cx="7576651" cy="23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49"/>
          <p:cNvSpPr txBox="1">
            <a:spLocks noGrp="1"/>
          </p:cNvSpPr>
          <p:nvPr>
            <p:ph type="title"/>
          </p:nvPr>
        </p:nvSpPr>
        <p:spPr>
          <a:xfrm>
            <a:off x="720000" y="39160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Designing Document Identifiers (DocIDs)</a:t>
            </a:r>
            <a:endParaRPr sz="3200"/>
          </a:p>
        </p:txBody>
      </p:sp>
      <p:pic>
        <p:nvPicPr>
          <p:cNvPr id="1320" name="Google Shape;132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586" y="1022538"/>
            <a:ext cx="4873339" cy="28290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1" name="Google Shape;1321;p49"/>
          <p:cNvSpPr txBox="1">
            <a:spLocks noGrp="1"/>
          </p:cNvSpPr>
          <p:nvPr>
            <p:ph type="subTitle" idx="4294967295"/>
          </p:nvPr>
        </p:nvSpPr>
        <p:spPr>
          <a:xfrm>
            <a:off x="182300" y="1243050"/>
            <a:ext cx="3894900" cy="26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Numeric-based IDs (Structure):</a:t>
            </a:r>
            <a:endParaRPr sz="1200" b="1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Atomic:</a:t>
            </a:r>
            <a:r>
              <a:rPr lang="en" sz="1200" dirty="0"/>
              <a:t> Random numbers. Hard to learn.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Semantic Clusters (e.g., DSI): </a:t>
            </a:r>
            <a:r>
              <a:rPr lang="en" sz="1200" dirty="0"/>
              <a:t>Documents are clustered (e.g., by topic). Similar docs get similar IDs (e.g., 1-2-3).</a:t>
            </a:r>
            <a:endParaRPr sz="1200" dirty="0"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solidFill>
                  <a:srgbClr val="000000"/>
                </a:solidFill>
              </a:rPr>
              <a:t>Product Quantization (e.g., Ultron, MEVI):</a:t>
            </a:r>
            <a:r>
              <a:rPr lang="en" sz="1200" dirty="0">
                <a:solidFill>
                  <a:srgbClr val="000000"/>
                </a:solidFill>
              </a:rPr>
              <a:t> Compresses document vectors into short, discrete codes, preserving dense semantic information in the ID itself.</a:t>
            </a:r>
            <a:endParaRPr sz="1200" dirty="0">
              <a:solidFill>
                <a:srgbClr val="000000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/>
              <a:t>Text-based IDs (Semantics):</a:t>
            </a:r>
            <a:endParaRPr sz="1200" b="1" dirty="0"/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/>
              <a:t>Titles (e.g., GENRE):</a:t>
            </a:r>
            <a:r>
              <a:rPr lang="en" sz="1200" dirty="0"/>
              <a:t> Uses the document title. Easy for LLMs to learn because it has meaning.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2" name="Google Shape;1322;p49"/>
          <p:cNvSpPr txBox="1">
            <a:spLocks noGrp="1"/>
          </p:cNvSpPr>
          <p:nvPr>
            <p:ph type="subTitle" idx="4294967295"/>
          </p:nvPr>
        </p:nvSpPr>
        <p:spPr>
          <a:xfrm>
            <a:off x="182300" y="3851550"/>
            <a:ext cx="8655600" cy="8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solidFill>
                  <a:srgbClr val="000000"/>
                </a:solidFill>
              </a:rPr>
              <a:t>Term Sets (e.g., </a:t>
            </a:r>
            <a:r>
              <a:rPr lang="en" sz="1200" b="1" dirty="0" err="1">
                <a:solidFill>
                  <a:srgbClr val="000000"/>
                </a:solidFill>
              </a:rPr>
              <a:t>TSGen</a:t>
            </a:r>
            <a:r>
              <a:rPr lang="en" sz="1200" b="1" dirty="0">
                <a:solidFill>
                  <a:srgbClr val="000000"/>
                </a:solidFill>
              </a:rPr>
              <a:t>, NOVO):</a:t>
            </a:r>
            <a:r>
              <a:rPr lang="en" sz="1200" dirty="0">
                <a:solidFill>
                  <a:srgbClr val="000000"/>
                </a:solidFill>
              </a:rPr>
              <a:t> Represents a document as a set of distinct keywords (e.g., { "Apple", "Recipe", "Pie" }). It removes the burden of predicting a specific order.</a:t>
            </a:r>
            <a:endParaRPr sz="1200" b="1" dirty="0">
              <a:solidFill>
                <a:srgbClr val="000000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 b="1" dirty="0">
                <a:solidFill>
                  <a:srgbClr val="000000"/>
                </a:solidFill>
              </a:rPr>
              <a:t>Sub-strings (e.g., SEAL):</a:t>
            </a:r>
            <a:r>
              <a:rPr lang="en" sz="1200" dirty="0">
                <a:solidFill>
                  <a:srgbClr val="000000"/>
                </a:solidFill>
              </a:rPr>
              <a:t> Uses any unique N-gram found in the text, identified via an FM-Index, allowing for flexible retrieval.</a:t>
            </a:r>
            <a:endParaRPr sz="1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Rubber Duck by Slidesgo">
  <a:themeElements>
    <a:clrScheme name="Simple Light">
      <a:dk1>
        <a:srgbClr val="0E2231"/>
      </a:dk1>
      <a:lt1>
        <a:srgbClr val="F2F5F0"/>
      </a:lt1>
      <a:dk2>
        <a:srgbClr val="F1C845"/>
      </a:dk2>
      <a:lt2>
        <a:srgbClr val="F79E60"/>
      </a:lt2>
      <a:accent1>
        <a:srgbClr val="EB6C47"/>
      </a:accent1>
      <a:accent2>
        <a:srgbClr val="F899C8"/>
      </a:accent2>
      <a:accent3>
        <a:srgbClr val="78CCE4"/>
      </a:accent3>
      <a:accent4>
        <a:srgbClr val="068394"/>
      </a:accent4>
      <a:accent5>
        <a:srgbClr val="2EBB60"/>
      </a:accent5>
      <a:accent6>
        <a:srgbClr val="FFFFFF"/>
      </a:accent6>
      <a:hlink>
        <a:srgbClr val="0E22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2247</Words>
  <Application>Microsoft Macintosh PowerPoint</Application>
  <PresentationFormat>On-screen Show (16:9)</PresentationFormat>
  <Paragraphs>229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Aptos</vt:lpstr>
      <vt:lpstr>Nunito Light</vt:lpstr>
      <vt:lpstr>Arial</vt:lpstr>
      <vt:lpstr>Comic Sans MS</vt:lpstr>
      <vt:lpstr>Chalkboard</vt:lpstr>
      <vt:lpstr>Inter</vt:lpstr>
      <vt:lpstr>Bebas Neue</vt:lpstr>
      <vt:lpstr>Barlow</vt:lpstr>
      <vt:lpstr>Rubber Duck by Slidesgo</vt:lpstr>
      <vt:lpstr>From Matching to Generation: A Survey on Generative Information Retrieval (GenIR)</vt:lpstr>
      <vt:lpstr>Table of contents</vt:lpstr>
      <vt:lpstr>Introduction</vt:lpstr>
      <vt:lpstr>The Evolution of Information Retrieval</vt:lpstr>
      <vt:lpstr>Limitations of Traditional IR</vt:lpstr>
      <vt:lpstr>Traditional Retrieval vs User Struggle</vt:lpstr>
      <vt:lpstr>Methods</vt:lpstr>
      <vt:lpstr>Generative Document Retrieval (GR)</vt:lpstr>
      <vt:lpstr>Designing Document Identifiers (DocIDs)</vt:lpstr>
      <vt:lpstr>Training Strategies &amp; Incremental Learning</vt:lpstr>
      <vt:lpstr>B. Reliable Response Generation</vt:lpstr>
      <vt:lpstr>Strategies for Reliable Response Generation</vt:lpstr>
      <vt:lpstr>Experiments</vt:lpstr>
      <vt:lpstr>Evaluation Metrics</vt:lpstr>
      <vt:lpstr>Experimental Results - GR Performance</vt:lpstr>
      <vt:lpstr>Experimental Results - KILT Benchmark</vt:lpstr>
      <vt:lpstr>Discussion</vt:lpstr>
      <vt:lpstr>Key Challenges </vt:lpstr>
      <vt:lpstr>Future Directions  </vt:lpstr>
      <vt:lpstr>Conclusion</vt:lpstr>
      <vt:lpstr>Meme Retrieval</vt:lpstr>
      <vt:lpstr>What we will present</vt:lpstr>
      <vt:lpstr>Goal</vt:lpstr>
      <vt:lpstr>Use case and user intuition</vt:lpstr>
      <vt:lpstr>They may input some text or paste an image</vt:lpstr>
      <vt:lpstr>General strategies</vt:lpstr>
      <vt:lpstr>PowerPoint Presentation</vt:lpstr>
      <vt:lpstr>EVEN AT THE AGE OF SEVEN HE THOUGHT LIKE A TERRORIST  </vt:lpstr>
      <vt:lpstr>MEME OF CUTE ITACHI RAISING HIS HAND</vt:lpstr>
      <vt:lpstr>FACE SEARCH</vt:lpstr>
      <vt:lpstr>Implementation</vt:lpstr>
      <vt:lpstr>Use case 1: Text search</vt:lpstr>
      <vt:lpstr>Use case 1: Text search</vt:lpstr>
      <vt:lpstr>PowerPoint Presentation</vt:lpstr>
      <vt:lpstr>PowerPoint Presentation</vt:lpstr>
      <vt:lpstr>PowerPoint Presentation</vt:lpstr>
      <vt:lpstr>Weighted sum of scores</vt:lpstr>
      <vt:lpstr>Use case 2: Image search</vt:lpstr>
      <vt:lpstr>Use case 2: Image search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LÊ HOÀNG ÂN</cp:lastModifiedBy>
  <cp:revision>27</cp:revision>
  <dcterms:modified xsi:type="dcterms:W3CDTF">2025-12-22T09:52:12Z</dcterms:modified>
</cp:coreProperties>
</file>